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0" r:id="rId4"/>
  </p:sldMasterIdLst>
  <p:notesMasterIdLst>
    <p:notesMasterId r:id="rId33"/>
  </p:notesMasterIdLst>
  <p:sldIdLst>
    <p:sldId id="256" r:id="rId5"/>
    <p:sldId id="259" r:id="rId6"/>
    <p:sldId id="445" r:id="rId7"/>
    <p:sldId id="446" r:id="rId8"/>
    <p:sldId id="447" r:id="rId9"/>
    <p:sldId id="448" r:id="rId10"/>
    <p:sldId id="449" r:id="rId11"/>
    <p:sldId id="261" r:id="rId12"/>
    <p:sldId id="450" r:id="rId13"/>
    <p:sldId id="426" r:id="rId14"/>
    <p:sldId id="421" r:id="rId15"/>
    <p:sldId id="441" r:id="rId16"/>
    <p:sldId id="442" r:id="rId17"/>
    <p:sldId id="443" r:id="rId18"/>
    <p:sldId id="444" r:id="rId19"/>
    <p:sldId id="439" r:id="rId20"/>
    <p:sldId id="429" r:id="rId21"/>
    <p:sldId id="422" r:id="rId22"/>
    <p:sldId id="430" r:id="rId23"/>
    <p:sldId id="451" r:id="rId24"/>
    <p:sldId id="452" r:id="rId25"/>
    <p:sldId id="453" r:id="rId26"/>
    <p:sldId id="454" r:id="rId27"/>
    <p:sldId id="455" r:id="rId28"/>
    <p:sldId id="457" r:id="rId29"/>
    <p:sldId id="458" r:id="rId30"/>
    <p:sldId id="459" r:id="rId31"/>
    <p:sldId id="414" r:id="rId32"/>
  </p:sldIdLst>
  <p:sldSz cx="9144000" cy="5143500" type="screen16x9"/>
  <p:notesSz cx="6858000" cy="9144000"/>
  <p:defaultTextStyle>
    <a:defPPr>
      <a:defRPr lang="en-US"/>
    </a:defPPr>
    <a:lvl1pPr marL="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73">
          <p15:clr>
            <a:srgbClr val="A4A3A4"/>
          </p15:clr>
        </p15:guide>
        <p15:guide id="2" orient="horz" pos="764">
          <p15:clr>
            <a:srgbClr val="A4A3A4"/>
          </p15:clr>
        </p15:guide>
        <p15:guide id="3" orient="horz" pos="3544">
          <p15:clr>
            <a:srgbClr val="A4A3A4"/>
          </p15:clr>
        </p15:guide>
        <p15:guide id="4" orient="horz" pos="2159">
          <p15:clr>
            <a:srgbClr val="A4A3A4"/>
          </p15:clr>
        </p15:guide>
        <p15:guide id="5" orient="horz" pos="1374">
          <p15:clr>
            <a:srgbClr val="A4A3A4"/>
          </p15:clr>
        </p15:guide>
        <p15:guide id="6" orient="horz" pos="3699">
          <p15:clr>
            <a:srgbClr val="A4A3A4"/>
          </p15:clr>
        </p15:guide>
        <p15:guide id="7" orient="horz" pos="1151">
          <p15:clr>
            <a:srgbClr val="A4A3A4"/>
          </p15:clr>
        </p15:guide>
        <p15:guide id="8" pos="3896">
          <p15:clr>
            <a:srgbClr val="A4A3A4"/>
          </p15:clr>
        </p15:guide>
        <p15:guide id="9" pos="521">
          <p15:clr>
            <a:srgbClr val="A4A3A4"/>
          </p15:clr>
        </p15:guide>
        <p15:guide id="10" pos="4211">
          <p15:clr>
            <a:srgbClr val="A4A3A4"/>
          </p15:clr>
        </p15:guide>
        <p15:guide id="11" pos="7299">
          <p15:clr>
            <a:srgbClr val="A4A3A4"/>
          </p15:clr>
        </p15:guide>
        <p15:guide id="12" pos="5316">
          <p15:clr>
            <a:srgbClr val="A4A3A4"/>
          </p15:clr>
        </p15:guide>
        <p15:guide id="13" pos="291">
          <p15:clr>
            <a:srgbClr val="A4A3A4"/>
          </p15:clr>
        </p15:guide>
        <p15:guide id="14" pos="343">
          <p15:clr>
            <a:srgbClr val="A4A3A4"/>
          </p15:clr>
        </p15:guide>
        <p15:guide id="15" pos="6809">
          <p15:clr>
            <a:srgbClr val="A4A3A4"/>
          </p15:clr>
        </p15:guide>
        <p15:guide id="16" pos="6888">
          <p15:clr>
            <a:srgbClr val="A4A3A4"/>
          </p15:clr>
        </p15:guide>
        <p15:guide id="17" pos="647">
          <p15:clr>
            <a:srgbClr val="A4A3A4"/>
          </p15:clr>
        </p15:guide>
        <p15:guide id="18" orient="horz" pos="280">
          <p15:clr>
            <a:srgbClr val="A4A3A4"/>
          </p15:clr>
        </p15:guide>
        <p15:guide id="19" orient="horz" pos="573">
          <p15:clr>
            <a:srgbClr val="A4A3A4"/>
          </p15:clr>
        </p15:guide>
        <p15:guide id="20" orient="horz" pos="1428">
          <p15:clr>
            <a:srgbClr val="A4A3A4"/>
          </p15:clr>
        </p15:guide>
        <p15:guide id="21" orient="horz" pos="1619">
          <p15:clr>
            <a:srgbClr val="A4A3A4"/>
          </p15:clr>
        </p15:guide>
        <p15:guide id="22" orient="horz" pos="1031">
          <p15:clr>
            <a:srgbClr val="A4A3A4"/>
          </p15:clr>
        </p15:guide>
        <p15:guide id="23" orient="horz" pos="2774">
          <p15:clr>
            <a:srgbClr val="A4A3A4"/>
          </p15:clr>
        </p15:guide>
        <p15:guide id="24" orient="horz" pos="965">
          <p15:clr>
            <a:srgbClr val="A4A3A4"/>
          </p15:clr>
        </p15:guide>
        <p15:guide id="25" pos="2922">
          <p15:clr>
            <a:srgbClr val="A4A3A4"/>
          </p15:clr>
        </p15:guide>
        <p15:guide id="26" pos="391">
          <p15:clr>
            <a:srgbClr val="A4A3A4"/>
          </p15:clr>
        </p15:guide>
        <p15:guide id="27" pos="3158">
          <p15:clr>
            <a:srgbClr val="A4A3A4"/>
          </p15:clr>
        </p15:guide>
        <p15:guide id="28" pos="5474">
          <p15:clr>
            <a:srgbClr val="A4A3A4"/>
          </p15:clr>
        </p15:guide>
        <p15:guide id="29" pos="3987">
          <p15:clr>
            <a:srgbClr val="A4A3A4"/>
          </p15:clr>
        </p15:guide>
        <p15:guide id="30" pos="218">
          <p15:clr>
            <a:srgbClr val="A4A3A4"/>
          </p15:clr>
        </p15:guide>
        <p15:guide id="31" pos="730">
          <p15:clr>
            <a:srgbClr val="A4A3A4"/>
          </p15:clr>
        </p15:guide>
        <p15:guide id="32" pos="5107">
          <p15:clr>
            <a:srgbClr val="A4A3A4"/>
          </p15:clr>
        </p15:guide>
        <p15:guide id="33" pos="5166">
          <p15:clr>
            <a:srgbClr val="A4A3A4"/>
          </p15:clr>
        </p15:guide>
        <p15:guide id="34" pos="485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atsiaryna Sadouskaya" initials="KS" lastIdx="1" clrIdx="0">
    <p:extLst>
      <p:ext uri="{19B8F6BF-5375-455C-9EA6-DF929625EA0E}">
        <p15:presenceInfo xmlns:p15="http://schemas.microsoft.com/office/powerpoint/2012/main" userId="S-1-5-21-6361574-293082422-13007618-4267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3C644"/>
    <a:srgbClr val="7F993A"/>
    <a:srgbClr val="D2CB3E"/>
    <a:srgbClr val="EFF2DC"/>
    <a:srgbClr val="0E4550"/>
    <a:srgbClr val="39C2D7"/>
    <a:srgbClr val="B22746"/>
    <a:srgbClr val="D28899"/>
    <a:srgbClr val="B5C290"/>
    <a:srgbClr val="5958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070" autoAdjust="0"/>
    <p:restoredTop sz="84070" autoAdjust="0"/>
  </p:normalViewPr>
  <p:slideViewPr>
    <p:cSldViewPr snapToGrid="0">
      <p:cViewPr varScale="1">
        <p:scale>
          <a:sx n="100" d="100"/>
          <a:sy n="100" d="100"/>
        </p:scale>
        <p:origin x="942" y="84"/>
      </p:cViewPr>
      <p:guideLst>
        <p:guide orient="horz" pos="373"/>
        <p:guide orient="horz" pos="764"/>
        <p:guide orient="horz" pos="3544"/>
        <p:guide orient="horz" pos="2159"/>
        <p:guide orient="horz" pos="1374"/>
        <p:guide orient="horz" pos="3699"/>
        <p:guide orient="horz" pos="1151"/>
        <p:guide pos="3896"/>
        <p:guide pos="521"/>
        <p:guide pos="4211"/>
        <p:guide pos="7299"/>
        <p:guide pos="5316"/>
        <p:guide pos="291"/>
        <p:guide pos="343"/>
        <p:guide pos="6809"/>
        <p:guide pos="6888"/>
        <p:guide pos="647"/>
        <p:guide orient="horz" pos="280"/>
        <p:guide orient="horz" pos="573"/>
        <p:guide orient="horz" pos="1428"/>
        <p:guide orient="horz" pos="1619"/>
        <p:guide orient="horz" pos="1031"/>
        <p:guide orient="horz" pos="2774"/>
        <p:guide orient="horz" pos="965"/>
        <p:guide pos="2922"/>
        <p:guide pos="391"/>
        <p:guide pos="3158"/>
        <p:guide pos="5474"/>
        <p:guide pos="3987"/>
        <p:guide pos="218"/>
        <p:guide pos="730"/>
        <p:guide pos="5107"/>
        <p:guide pos="5166"/>
        <p:guide pos="48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commentAuthors" Target="comment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131568-444F-421E-A10D-6FDD902BAD2C}" type="datetimeFigureOut">
              <a:rPr lang="en-US" smtClean="0"/>
              <a:t>3/21/2018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B2B97E-DA09-4280-98D1-356C56BD5CF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5443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60942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460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95440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54984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59237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35699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65980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74581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17801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47203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198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342900">
              <a:defRPr/>
            </a:pPr>
            <a:fld id="{7AE90029-A909-AD4E-9775-A0D64990AD22}" type="slidenum">
              <a:rPr lang="en-US" smtClean="0">
                <a:solidFill>
                  <a:prstClr val="black"/>
                </a:solidFill>
              </a:rPr>
              <a:pPr defTabSz="342900">
                <a:defRPr/>
              </a:pPr>
              <a:t>2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004722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365171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187812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134371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906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748115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034663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804047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984956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549275" y="650875"/>
            <a:ext cx="5789613" cy="32575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AE90029-A909-AD4E-9775-A0D64990AD2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45856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94524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35582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60125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76031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95364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8967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70792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632881" y="1417371"/>
            <a:ext cx="7450669" cy="744805"/>
          </a:xfrm>
          <a:prstGeom prst="rect">
            <a:avLst/>
          </a:prstGeom>
        </p:spPr>
        <p:txBody>
          <a:bodyPr lIns="68580" tIns="0" rIns="68580" bIns="34290">
            <a:no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buNone/>
              <a:defRPr sz="4100" kern="0" cap="all" spc="-75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658067" y="2879524"/>
            <a:ext cx="2626059" cy="277768"/>
          </a:xfrm>
          <a:prstGeom prst="rect">
            <a:avLst/>
          </a:prstGeom>
          <a:solidFill>
            <a:schemeClr val="accent2"/>
          </a:solidFill>
        </p:spPr>
        <p:txBody>
          <a:bodyPr wrap="none" lIns="68580" tIns="27432" rIns="68580" bIns="34290">
            <a:spAutoFit/>
          </a:bodyPr>
          <a:lstStyle>
            <a:lvl1pPr marL="0" indent="0">
              <a:spcBef>
                <a:spcPts val="0"/>
              </a:spcBef>
              <a:buFontTx/>
              <a:buNone/>
              <a:defRPr sz="1400" cap="all" baseline="0">
                <a:solidFill>
                  <a:srgbClr val="FFFFFF"/>
                </a:solidFill>
                <a:latin typeface="Arial Black"/>
                <a:cs typeface="Arial Black"/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660399" y="4094614"/>
            <a:ext cx="3649662" cy="279797"/>
          </a:xfrm>
          <a:prstGeom prst="rect">
            <a:avLst/>
          </a:prstGeom>
        </p:spPr>
        <p:txBody>
          <a:bodyPr lIns="68580" tIns="34290" rIns="68580" bIns="34290">
            <a:normAutofit/>
          </a:bodyPr>
          <a:lstStyle>
            <a:lvl1pPr marL="0" indent="0">
              <a:buNone/>
              <a:defRPr sz="1400" b="0" i="0" baseline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pPr lvl="0"/>
            <a:r>
              <a:rPr lang="en-US" dirty="0"/>
              <a:t>MONTH DATE, YEAR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8" hasCustomPrompt="1"/>
          </p:nvPr>
        </p:nvSpPr>
        <p:spPr>
          <a:xfrm>
            <a:off x="627880" y="504826"/>
            <a:ext cx="1243502" cy="458237"/>
          </a:xfrm>
          <a:prstGeom prst="rect">
            <a:avLst/>
          </a:prstGeom>
        </p:spPr>
        <p:txBody>
          <a:bodyPr vert="horz" lIns="68580" tIns="34290" rIns="68580" bIns="34290"/>
          <a:lstStyle>
            <a:lvl1pPr marL="0" indent="0" algn="ctr">
              <a:buNone/>
              <a:defRPr b="0" i="0">
                <a:latin typeface="Trebuchet MS"/>
                <a:cs typeface="Trebuchet MS"/>
              </a:defRPr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9" hasCustomPrompt="1"/>
          </p:nvPr>
        </p:nvSpPr>
        <p:spPr>
          <a:xfrm>
            <a:off x="2286351" y="504825"/>
            <a:ext cx="1411591" cy="458881"/>
          </a:xfrm>
          <a:prstGeom prst="rect">
            <a:avLst/>
          </a:prstGeom>
        </p:spPr>
        <p:txBody>
          <a:bodyPr vert="horz" lIns="68580" tIns="34290" rIns="68580" bIns="34290"/>
          <a:lstStyle>
            <a:lvl1pPr marL="0" indent="0" algn="ctr">
              <a:buNone/>
              <a:defRPr b="0" i="0">
                <a:latin typeface="Trebuchet MS"/>
                <a:cs typeface="Trebuchet MS"/>
              </a:defRPr>
            </a:lvl1pPr>
          </a:lstStyle>
          <a:p>
            <a:r>
              <a:rPr lang="en-US" dirty="0"/>
              <a:t>logo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2073088" y="571499"/>
            <a:ext cx="0" cy="347382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5484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/>
        </p:nvCxnSpPr>
        <p:spPr>
          <a:xfrm flipV="1">
            <a:off x="3048000" y="696243"/>
            <a:ext cx="0" cy="4152848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V="1">
            <a:off x="6096000" y="696243"/>
            <a:ext cx="0" cy="4152848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6995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274320" tIns="34290" rIns="68580" bIns="34290" anchor="ctr" anchorCtr="0">
            <a:normAutofit/>
          </a:bodyPr>
          <a:lstStyle>
            <a:lvl1pPr marL="0" indent="0">
              <a:buNone/>
              <a:defRPr sz="20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cxnSp>
        <p:nvCxnSpPr>
          <p:cNvPr id="4" name="Straight Connector 3"/>
          <p:cNvCxnSpPr/>
          <p:nvPr/>
        </p:nvCxnSpPr>
        <p:spPr>
          <a:xfrm flipH="1">
            <a:off x="0" y="2800350"/>
            <a:ext cx="9144000" cy="0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7314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p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0">
                <a:srgbClr val="1A9CB0"/>
              </a:gs>
              <a:gs pos="100000">
                <a:srgbClr val="2FC2D9"/>
              </a:gs>
            </a:gsLst>
            <a:lin ang="1764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>
              <a:lnSpc>
                <a:spcPct val="85000"/>
              </a:lnSpc>
            </a:pPr>
            <a:endParaRPr lang="en-US" sz="1400" dirty="0"/>
          </a:p>
        </p:txBody>
      </p:sp>
      <p:sp>
        <p:nvSpPr>
          <p:cNvPr id="6" name="Text Placeholder 2"/>
          <p:cNvSpPr>
            <a:spLocks noGrp="1"/>
          </p:cNvSpPr>
          <p:nvPr>
            <p:ph idx="1" hasCustomPrompt="1"/>
          </p:nvPr>
        </p:nvSpPr>
        <p:spPr>
          <a:xfrm>
            <a:off x="626532" y="2398060"/>
            <a:ext cx="7574494" cy="2191404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buFontTx/>
              <a:buNone/>
              <a:defRPr sz="3400">
                <a:solidFill>
                  <a:schemeClr val="bg1"/>
                </a:solidFill>
                <a:latin typeface="Arial Black"/>
                <a:cs typeface="Arial Black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ADD HEADLINE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>
            <a:off x="-238103" y="-141032"/>
            <a:ext cx="9627732" cy="55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7489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se Study (No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418148" y="987552"/>
            <a:ext cx="1480576" cy="2646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l">
              <a:spcBef>
                <a:spcPts val="0"/>
              </a:spcBef>
              <a:buNone/>
              <a:defRPr sz="10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TITLE TO GO HERE</a:t>
            </a:r>
          </a:p>
        </p:txBody>
      </p:sp>
      <p:sp>
        <p:nvSpPr>
          <p:cNvPr id="12" name="Rectangle 11"/>
          <p:cNvSpPr/>
          <p:nvPr/>
        </p:nvSpPr>
        <p:spPr>
          <a:xfrm>
            <a:off x="0" y="-3"/>
            <a:ext cx="9144000" cy="69749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0" dist="25400" dir="5400000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sz="1400" dirty="0"/>
          </a:p>
        </p:txBody>
      </p:sp>
      <p:sp>
        <p:nvSpPr>
          <p:cNvPr id="1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1808738" y="89634"/>
            <a:ext cx="6457956" cy="543650"/>
          </a:xfrm>
          <a:prstGeom prst="rect">
            <a:avLst/>
          </a:prstGeom>
        </p:spPr>
        <p:txBody>
          <a:bodyPr vert="horz" lIns="68580" tIns="0" rIns="68580" bIns="34290" rtlCol="0" anchor="ctr">
            <a:normAutofit/>
          </a:bodyPr>
          <a:lstStyle>
            <a:lvl1pPr>
              <a:defRPr b="0" i="0" baseline="0">
                <a:latin typeface="Trebuchet MS"/>
                <a:cs typeface="Trebuchet MS"/>
              </a:defRPr>
            </a:lvl1pPr>
          </a:lstStyle>
          <a:p>
            <a:r>
              <a:rPr lang="en-US" dirty="0"/>
              <a:t>client name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1667934" y="246350"/>
            <a:ext cx="0" cy="205740"/>
          </a:xfrm>
          <a:prstGeom prst="line">
            <a:avLst/>
          </a:prstGeom>
          <a:ln w="63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9144000" y="707789"/>
            <a:ext cx="0" cy="4198874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Content Placeholder 22"/>
          <p:cNvSpPr>
            <a:spLocks noGrp="1"/>
          </p:cNvSpPr>
          <p:nvPr>
            <p:ph sz="quarter" idx="10" hasCustomPrompt="1"/>
          </p:nvPr>
        </p:nvSpPr>
        <p:spPr>
          <a:xfrm>
            <a:off x="363537" y="1332310"/>
            <a:ext cx="3931920" cy="2743200"/>
          </a:xfrm>
          <a:prstGeom prst="rect">
            <a:avLst/>
          </a:prstGeom>
        </p:spPr>
        <p:txBody>
          <a:bodyPr lIns="68580" tIns="34290" rIns="68580" bIns="34290">
            <a:no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spcAft>
                <a:spcPts val="975"/>
              </a:spcAft>
              <a:buNone/>
              <a:defRPr sz="1400" b="0" i="0">
                <a:latin typeface="Trebuchet MS"/>
                <a:cs typeface="Trebuchet MS"/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>
                <a:solidFill>
                  <a:srgbClr val="444444"/>
                </a:solidFill>
              </a:rPr>
              <a:t>Click to add text - Lorem </a:t>
            </a:r>
            <a:r>
              <a:rPr lang="en-US" dirty="0" err="1">
                <a:solidFill>
                  <a:srgbClr val="444444"/>
                </a:solidFill>
              </a:rPr>
              <a:t>ipsum</a:t>
            </a:r>
            <a:r>
              <a:rPr lang="en-US" dirty="0">
                <a:solidFill>
                  <a:srgbClr val="444444"/>
                </a:solidFill>
              </a:rPr>
              <a:t> dolor sit </a:t>
            </a:r>
            <a:r>
              <a:rPr lang="en-US" dirty="0" err="1">
                <a:solidFill>
                  <a:srgbClr val="444444"/>
                </a:solidFill>
              </a:rPr>
              <a:t>amet</a:t>
            </a:r>
            <a:r>
              <a:rPr lang="en-US" dirty="0">
                <a:solidFill>
                  <a:srgbClr val="444444"/>
                </a:solidFill>
              </a:rPr>
              <a:t>, </a:t>
            </a:r>
            <a:r>
              <a:rPr lang="en-US" dirty="0" err="1">
                <a:solidFill>
                  <a:srgbClr val="444444"/>
                </a:solidFill>
              </a:rPr>
              <a:t>consectetur</a:t>
            </a:r>
            <a:r>
              <a:rPr lang="en-US" dirty="0">
                <a:solidFill>
                  <a:srgbClr val="444444"/>
                </a:solidFill>
              </a:rPr>
              <a:t> adipiscing </a:t>
            </a:r>
            <a:r>
              <a:rPr lang="en-US" dirty="0" err="1">
                <a:solidFill>
                  <a:srgbClr val="444444"/>
                </a:solidFill>
              </a:rPr>
              <a:t>elit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Ut</a:t>
            </a:r>
            <a:r>
              <a:rPr lang="en-US" dirty="0">
                <a:solidFill>
                  <a:srgbClr val="444444"/>
                </a:solidFill>
              </a:rPr>
              <a:t> vitae </a:t>
            </a:r>
            <a:r>
              <a:rPr lang="en-US" dirty="0" err="1">
                <a:solidFill>
                  <a:srgbClr val="444444"/>
                </a:solidFill>
              </a:rPr>
              <a:t>laoreet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mauris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Sed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eleifend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lorem</a:t>
            </a:r>
            <a:r>
              <a:rPr lang="en-US" dirty="0">
                <a:solidFill>
                  <a:srgbClr val="444444"/>
                </a:solidFill>
              </a:rPr>
              <a:t> a </a:t>
            </a:r>
            <a:r>
              <a:rPr lang="en-US" dirty="0" err="1">
                <a:solidFill>
                  <a:srgbClr val="444444"/>
                </a:solidFill>
              </a:rPr>
              <a:t>purus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tincidunt</a:t>
            </a:r>
            <a:r>
              <a:rPr lang="en-US" dirty="0">
                <a:solidFill>
                  <a:srgbClr val="444444"/>
                </a:solidFill>
              </a:rPr>
              <a:t>, a </a:t>
            </a:r>
            <a:r>
              <a:rPr lang="en-US" dirty="0" err="1">
                <a:solidFill>
                  <a:srgbClr val="444444"/>
                </a:solidFill>
              </a:rPr>
              <a:t>malesuada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mauris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bibendum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Praesent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bibendum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justo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nec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metus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auctor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volutpat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Morbi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malesuada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mattis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eros</a:t>
            </a:r>
            <a:r>
              <a:rPr lang="en-US" dirty="0">
                <a:solidFill>
                  <a:srgbClr val="444444"/>
                </a:solidFill>
              </a:rPr>
              <a:t>, adipiscing </a:t>
            </a:r>
            <a:r>
              <a:rPr lang="en-US" dirty="0" err="1">
                <a:solidFill>
                  <a:srgbClr val="444444"/>
                </a:solidFill>
              </a:rPr>
              <a:t>tempor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lorem</a:t>
            </a:r>
            <a:r>
              <a:rPr lang="en-US" dirty="0">
                <a:solidFill>
                  <a:srgbClr val="444444"/>
                </a:solidFill>
              </a:rPr>
              <a:t>.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257299" y="152004"/>
            <a:ext cx="1236221" cy="406796"/>
          </a:xfrm>
          <a:prstGeom prst="rect">
            <a:avLst/>
          </a:prstGeom>
        </p:spPr>
        <p:txBody>
          <a:bodyPr lIns="68580" tIns="34290" rIns="68580" bIns="34290">
            <a:normAutofit/>
          </a:bodyPr>
          <a:lstStyle>
            <a:lvl1pPr marL="0" indent="0">
              <a:buNone/>
              <a:defRPr sz="900" b="0" i="0" baseline="0">
                <a:latin typeface="Trebuchet MS"/>
                <a:cs typeface="Trebuchet MS"/>
              </a:defRPr>
            </a:lvl1pPr>
          </a:lstStyle>
          <a:p>
            <a:r>
              <a:rPr lang="en-US" dirty="0"/>
              <a:t>Insert logo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4816966" y="987552"/>
            <a:ext cx="1480576" cy="2646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l">
              <a:spcBef>
                <a:spcPts val="0"/>
              </a:spcBef>
              <a:buNone/>
              <a:defRPr sz="10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TITLE TO GO HERE</a:t>
            </a:r>
          </a:p>
        </p:txBody>
      </p:sp>
      <p:sp>
        <p:nvSpPr>
          <p:cNvPr id="19" name="Content Placeholder 22"/>
          <p:cNvSpPr>
            <a:spLocks noGrp="1"/>
          </p:cNvSpPr>
          <p:nvPr>
            <p:ph sz="quarter" idx="17" hasCustomPrompt="1"/>
          </p:nvPr>
        </p:nvSpPr>
        <p:spPr>
          <a:xfrm>
            <a:off x="4762355" y="1332310"/>
            <a:ext cx="3931920" cy="2743200"/>
          </a:xfrm>
          <a:prstGeom prst="rect">
            <a:avLst/>
          </a:prstGeom>
        </p:spPr>
        <p:txBody>
          <a:bodyPr lIns="68580" tIns="34290" rIns="68580" bIns="34290">
            <a:noAutofit/>
          </a:bodyPr>
          <a:lstStyle>
            <a:lvl1pPr marL="128016" marR="0" indent="-128016" algn="l" defTabSz="3429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400" b="0" i="0" baseline="0">
                <a:latin typeface="Trebuchet MS"/>
                <a:cs typeface="Trebuchet MS"/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</p:txBody>
      </p:sp>
    </p:spTree>
    <p:extLst>
      <p:ext uri="{BB962C8B-B14F-4D97-AF65-F5344CB8AC3E}">
        <p14:creationId xmlns:p14="http://schemas.microsoft.com/office/powerpoint/2010/main" val="38995846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lIns="68580" tIns="34290" rIns="68580" bIns="34290" anchor="ctr"/>
          <a:lstStyle>
            <a:lvl1pPr marL="0" indent="0" algn="ctr">
              <a:buNone/>
              <a:defRPr b="0" i="0">
                <a:latin typeface="Trebuchet MS"/>
                <a:cs typeface="Trebuchet MS"/>
              </a:defRPr>
            </a:lvl1pPr>
          </a:lstStyle>
          <a:p>
            <a:pPr lvl="0"/>
            <a:r>
              <a:rPr lang="en-US" dirty="0"/>
              <a:t>Insert Case Study Image</a:t>
            </a:r>
          </a:p>
        </p:txBody>
      </p:sp>
      <p:sp>
        <p:nvSpPr>
          <p:cNvPr id="9" name="Rectangle 8"/>
          <p:cNvSpPr/>
          <p:nvPr/>
        </p:nvSpPr>
        <p:spPr>
          <a:xfrm>
            <a:off x="0" y="4762306"/>
            <a:ext cx="9144000" cy="38119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sz="1400" dirty="0"/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9144000" cy="6995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274320" tIns="34290" rIns="68580" bIns="34290" anchor="ctr" anchorCtr="0">
            <a:normAutofit/>
          </a:bodyPr>
          <a:lstStyle>
            <a:lvl1pPr marL="0" indent="0">
              <a:buNone/>
              <a:defRPr sz="20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CLIENT NAME</a:t>
            </a:r>
          </a:p>
        </p:txBody>
      </p:sp>
    </p:spTree>
    <p:extLst>
      <p:ext uri="{BB962C8B-B14F-4D97-AF65-F5344CB8AC3E}">
        <p14:creationId xmlns:p14="http://schemas.microsoft.com/office/powerpoint/2010/main" val="25285892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idx="1" hasCustomPrompt="1"/>
          </p:nvPr>
        </p:nvSpPr>
        <p:spPr>
          <a:xfrm>
            <a:off x="360363" y="1079898"/>
            <a:ext cx="8339328" cy="3383280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130302" marR="0" indent="-130302" algn="l" defTabSz="3429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400" b="1" i="1" baseline="0">
                <a:solidFill>
                  <a:schemeClr val="tx1"/>
                </a:solidFill>
                <a:latin typeface="Trebuchet MS"/>
                <a:cs typeface="Trebuchet MS"/>
              </a:defRPr>
            </a:lvl1pPr>
            <a:lvl2pPr marL="557213" indent="-214313">
              <a:lnSpc>
                <a:spcPct val="120000"/>
              </a:lnSpc>
              <a:buClr>
                <a:schemeClr val="tx1"/>
              </a:buClr>
              <a:buSzPct val="100000"/>
              <a:buFont typeface="Lucida Grande"/>
              <a:buChar char="–"/>
              <a:defRPr sz="1200" b="1" i="1" baseline="0">
                <a:solidFill>
                  <a:schemeClr val="tx1"/>
                </a:solidFill>
                <a:latin typeface="Trebuchet MS"/>
                <a:cs typeface="Trebuchet MS"/>
              </a:defRPr>
            </a:lvl2pPr>
            <a:lvl3pPr>
              <a:lnSpc>
                <a:spcPct val="120000"/>
              </a:lnSpc>
              <a:defRPr sz="1100" b="1" i="1" baseline="0">
                <a:solidFill>
                  <a:schemeClr val="tx1"/>
                </a:solidFill>
                <a:latin typeface="Trebuchet MS"/>
                <a:cs typeface="Trebuchet MS"/>
              </a:defRPr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add bulleted list</a:t>
            </a:r>
          </a:p>
          <a:p>
            <a:pPr lvl="1"/>
            <a:r>
              <a:rPr lang="en-US" dirty="0"/>
              <a:t>Second Level Bullet</a:t>
            </a:r>
          </a:p>
          <a:p>
            <a:pPr lvl="2"/>
            <a:r>
              <a:rPr lang="en-US" dirty="0"/>
              <a:t>Third Level Bullet</a:t>
            </a:r>
            <a:br>
              <a:rPr lang="en-US" dirty="0"/>
            </a:br>
            <a:endParaRPr lang="en-US" dirty="0"/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6995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274320" tIns="34290" rIns="68580" bIns="34290" anchor="ctr" anchorCtr="0">
            <a:normAutofit/>
          </a:bodyPr>
          <a:lstStyle>
            <a:lvl1pPr marL="0" indent="0">
              <a:buNone/>
              <a:defRPr sz="20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75456259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9463388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0" y="4762306"/>
            <a:ext cx="9144000" cy="38119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solidFill>
                <a:prstClr val="white"/>
              </a:solidFill>
            </a:endParaRPr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pPr lvl="0"/>
            <a:r>
              <a:rPr lang="en-US" dirty="0"/>
              <a:t>Insert Image</a:t>
            </a:r>
          </a:p>
        </p:txBody>
      </p:sp>
      <p:sp>
        <p:nvSpPr>
          <p:cNvPr id="7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872404" y="3947728"/>
            <a:ext cx="5045292" cy="660181"/>
          </a:xfrm>
          <a:prstGeom prst="rect">
            <a:avLst/>
          </a:prstGeom>
          <a:solidFill>
            <a:srgbClr val="2FC2D9"/>
          </a:solidFill>
        </p:spPr>
        <p:txBody>
          <a:bodyPr wrap="none" lIns="182880" tIns="36576" rIns="182880">
            <a:spAutoFit/>
          </a:bodyPr>
          <a:lstStyle>
            <a:lvl1pPr marL="0" indent="0">
              <a:buNone/>
              <a:defRPr sz="375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892" indent="0">
              <a:buNone/>
              <a:defRPr sz="3750" b="0" i="0" cap="all">
                <a:latin typeface="Arial Black"/>
                <a:cs typeface="Arial Black"/>
              </a:defRPr>
            </a:lvl2pPr>
            <a:lvl3pPr marL="685783" indent="0">
              <a:buNone/>
              <a:defRPr sz="3750" b="0" i="0" cap="all">
                <a:latin typeface="Arial Black"/>
                <a:cs typeface="Arial Black"/>
              </a:defRPr>
            </a:lvl3pPr>
            <a:lvl4pPr marL="1028675" indent="0">
              <a:buNone/>
              <a:defRPr sz="3750" b="0" i="0" cap="all">
                <a:latin typeface="Arial Black"/>
                <a:cs typeface="Arial Black"/>
              </a:defRPr>
            </a:lvl4pPr>
            <a:lvl5pPr marL="1371566" indent="0">
              <a:buNone/>
              <a:defRPr sz="375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And Line 3 Here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872405" y="3394371"/>
            <a:ext cx="3737242" cy="660181"/>
          </a:xfrm>
          <a:prstGeom prst="rect">
            <a:avLst/>
          </a:prstGeom>
          <a:solidFill>
            <a:srgbClr val="2FC2D9"/>
          </a:solidFill>
        </p:spPr>
        <p:txBody>
          <a:bodyPr wrap="none" lIns="182880" tIns="36576" rIns="182880">
            <a:spAutoFit/>
          </a:bodyPr>
          <a:lstStyle>
            <a:lvl1pPr marL="0" indent="0">
              <a:buNone/>
              <a:defRPr sz="375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892" indent="0">
              <a:buNone/>
              <a:defRPr sz="3750" b="0" i="0" cap="all">
                <a:latin typeface="Arial Black"/>
                <a:cs typeface="Arial Black"/>
              </a:defRPr>
            </a:lvl2pPr>
            <a:lvl3pPr marL="685783" indent="0">
              <a:buNone/>
              <a:defRPr sz="3750" b="0" i="0" cap="all">
                <a:latin typeface="Arial Black"/>
                <a:cs typeface="Arial Black"/>
              </a:defRPr>
            </a:lvl3pPr>
            <a:lvl4pPr marL="1028675" indent="0">
              <a:buNone/>
              <a:defRPr sz="3750" b="0" i="0" cap="all">
                <a:latin typeface="Arial Black"/>
                <a:cs typeface="Arial Black"/>
              </a:defRPr>
            </a:lvl4pPr>
            <a:lvl5pPr marL="1371566" indent="0">
              <a:buNone/>
              <a:defRPr sz="375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Line 2 Here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72404" y="2869954"/>
            <a:ext cx="3788538" cy="660181"/>
          </a:xfrm>
          <a:prstGeom prst="rect">
            <a:avLst/>
          </a:prstGeom>
          <a:solidFill>
            <a:srgbClr val="2FC2D9"/>
          </a:solidFill>
          <a:ln>
            <a:noFill/>
          </a:ln>
        </p:spPr>
        <p:txBody>
          <a:bodyPr wrap="none" lIns="182880" tIns="36576" rIns="182880" anchor="t">
            <a:spAutoFit/>
          </a:bodyPr>
          <a:lstStyle>
            <a:lvl1pPr algn="l">
              <a:defRPr sz="3750" b="0" cap="all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Type line 1 here</a:t>
            </a:r>
          </a:p>
        </p:txBody>
      </p:sp>
      <p:sp>
        <p:nvSpPr>
          <p:cNvPr id="8" name="Text Placeholder 13"/>
          <p:cNvSpPr txBox="1">
            <a:spLocks/>
          </p:cNvSpPr>
          <p:nvPr/>
        </p:nvSpPr>
        <p:spPr>
          <a:xfrm>
            <a:off x="781355" y="2496459"/>
            <a:ext cx="6488113" cy="692498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39C2D7"/>
              </a:buClr>
              <a:buFont typeface="Arial"/>
              <a:buNone/>
            </a:pPr>
            <a:endParaRPr lang="en-US" sz="1500" dirty="0">
              <a:solidFill>
                <a:srgbClr val="464547"/>
              </a:solidFill>
            </a:endParaRP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866628" y="2457127"/>
            <a:ext cx="3649204" cy="300082"/>
          </a:xfrm>
          <a:prstGeom prst="rect">
            <a:avLst/>
          </a:prstGeom>
          <a:solidFill>
            <a:schemeClr val="accent2"/>
          </a:solidFill>
        </p:spPr>
        <p:txBody>
          <a:bodyPr vert="horz" wrap="none">
            <a:spAutoFit/>
          </a:bodyPr>
          <a:lstStyle>
            <a:lvl1pPr marL="0" indent="0">
              <a:buNone/>
              <a:defRPr sz="1350">
                <a:solidFill>
                  <a:srgbClr val="FFFFFF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OPTIONAL EYEBROW HEADER HERE</a:t>
            </a:r>
          </a:p>
        </p:txBody>
      </p:sp>
    </p:spTree>
    <p:extLst>
      <p:ext uri="{BB962C8B-B14F-4D97-AF65-F5344CB8AC3E}">
        <p14:creationId xmlns:p14="http://schemas.microsoft.com/office/powerpoint/2010/main" val="3154023816"/>
      </p:ext>
    </p:extLst>
  </p:cSld>
  <p:clrMapOvr>
    <a:masterClrMapping/>
  </p:clrMapOvr>
  <p:hf sldNum="0"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8" hasCustomPrompt="1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vert="horz" lIns="68580" tIns="34290" rIns="68580" bIns="34290" anchor="ctr"/>
          <a:lstStyle>
            <a:lvl1pPr marL="0" indent="0" algn="ctr">
              <a:buNone/>
              <a:defRPr b="0" i="0">
                <a:latin typeface="Trebuchet MS"/>
                <a:cs typeface="Trebuchet MS"/>
              </a:defRPr>
            </a:lvl1pPr>
          </a:lstStyle>
          <a:p>
            <a:r>
              <a:rPr lang="en-US" dirty="0"/>
              <a:t>Background Image</a:t>
            </a:r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631825" y="1556683"/>
            <a:ext cx="6910388" cy="595035"/>
          </a:xfrm>
          <a:prstGeom prst="rect">
            <a:avLst/>
          </a:prstGeom>
        </p:spPr>
        <p:txBody>
          <a:bodyPr lIns="68580" tIns="34290" rIns="68580" bIns="34290"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4100" spc="-150">
                <a:solidFill>
                  <a:schemeClr val="bg1"/>
                </a:solidFill>
                <a:latin typeface="Arial Black"/>
                <a:cs typeface="Arial Black"/>
              </a:defRPr>
            </a:lvl1pPr>
            <a:lvl2pPr>
              <a:defRPr sz="4500">
                <a:latin typeface="Arial Black"/>
                <a:cs typeface="Arial Black"/>
              </a:defRPr>
            </a:lvl2pPr>
            <a:lvl3pPr>
              <a:defRPr sz="4500">
                <a:latin typeface="Arial Black"/>
                <a:cs typeface="Arial Black"/>
              </a:defRPr>
            </a:lvl3pPr>
            <a:lvl4pPr>
              <a:defRPr sz="4500">
                <a:latin typeface="Arial Black"/>
                <a:cs typeface="Arial Black"/>
              </a:defRPr>
            </a:lvl4pPr>
            <a:lvl5pPr>
              <a:defRPr sz="4500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660400" y="3340101"/>
            <a:ext cx="6488113" cy="284693"/>
          </a:xfrm>
          <a:prstGeom prst="rect">
            <a:avLst/>
          </a:prstGeom>
        </p:spPr>
        <p:txBody>
          <a:bodyPr lIns="68580" tIns="34290" rIns="68580" bIns="3429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4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5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660399" y="4094614"/>
            <a:ext cx="3649662" cy="279797"/>
          </a:xfrm>
          <a:prstGeom prst="rect">
            <a:avLst/>
          </a:prstGeom>
        </p:spPr>
        <p:txBody>
          <a:bodyPr lIns="68580" tIns="34290" rIns="68580" bIns="34290">
            <a:normAutofit/>
          </a:bodyPr>
          <a:lstStyle>
            <a:lvl1pPr marL="0" indent="0">
              <a:buNone/>
              <a:defRPr sz="1400" b="0" i="0" baseline="0">
                <a:solidFill>
                  <a:schemeClr val="accent2"/>
                </a:solidFill>
                <a:latin typeface="Trebuchet MS"/>
                <a:cs typeface="Trebuchet MS"/>
              </a:defRPr>
            </a:lvl1pPr>
          </a:lstStyle>
          <a:p>
            <a:pPr lvl="0"/>
            <a:r>
              <a:rPr lang="en-US" dirty="0"/>
              <a:t>MONTH DATE, YEAR</a:t>
            </a:r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9" hasCustomPrompt="1"/>
          </p:nvPr>
        </p:nvSpPr>
        <p:spPr>
          <a:xfrm>
            <a:off x="627880" y="504826"/>
            <a:ext cx="1243502" cy="458237"/>
          </a:xfrm>
          <a:prstGeom prst="rect">
            <a:avLst/>
          </a:prstGeom>
        </p:spPr>
        <p:txBody>
          <a:bodyPr vert="horz" lIns="68580" tIns="34290" rIns="68580" bIns="34290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logo</a:t>
            </a:r>
          </a:p>
        </p:txBody>
      </p:sp>
    </p:spTree>
    <p:extLst>
      <p:ext uri="{BB962C8B-B14F-4D97-AF65-F5344CB8AC3E}">
        <p14:creationId xmlns:p14="http://schemas.microsoft.com/office/powerpoint/2010/main" val="34254741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6995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274320" tIns="34290" rIns="68580" bIns="34290" anchor="ctr" anchorCtr="0">
            <a:normAutofit/>
          </a:bodyPr>
          <a:lstStyle>
            <a:lvl1pPr marL="0" indent="0">
              <a:buNone/>
              <a:defRPr sz="20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149809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6995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274320" tIns="34290" rIns="68580" bIns="34290" anchor="ctr" anchorCtr="0">
            <a:normAutofit/>
          </a:bodyPr>
          <a:lstStyle>
            <a:lvl1pPr marL="0" indent="0">
              <a:buNone/>
              <a:defRPr sz="20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1177098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Number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52473" y="1079896"/>
            <a:ext cx="8332740" cy="3383280"/>
          </a:xfrm>
          <a:prstGeom prst="rect">
            <a:avLst/>
          </a:prstGeom>
        </p:spPr>
        <p:txBody>
          <a:bodyPr lIns="68580" tIns="34290" rIns="68580" bIns="34290">
            <a:noAutofit/>
          </a:bodyPr>
          <a:lstStyle>
            <a:lvl1pPr marL="342900" indent="-342900">
              <a:lnSpc>
                <a:spcPts val="1800"/>
              </a:lnSpc>
              <a:spcBef>
                <a:spcPts val="0"/>
              </a:spcBef>
              <a:spcAft>
                <a:spcPts val="1800"/>
              </a:spcAft>
              <a:buSzPct val="140000"/>
              <a:buFont typeface="+mj-lt"/>
              <a:buAutoNum type="arabicPeriod"/>
              <a:defRPr sz="1500" b="0" i="0" baseline="0">
                <a:latin typeface="Trebuchet MS"/>
                <a:cs typeface="Trebuchet MS"/>
              </a:defRPr>
            </a:lvl1pPr>
            <a:lvl2pPr>
              <a:defRPr sz="1400"/>
            </a:lvl2pPr>
            <a:lvl3pPr>
              <a:defRPr sz="1200"/>
            </a:lvl3pPr>
            <a:lvl4pPr>
              <a:defRPr sz="1000"/>
            </a:lvl4pPr>
            <a:lvl5pPr>
              <a:defRPr sz="8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dirty="0"/>
              <a:t>Click to add numbered list</a:t>
            </a:r>
          </a:p>
          <a:p>
            <a:pPr lvl="0"/>
            <a:r>
              <a:rPr lang="en-US" dirty="0"/>
              <a:t>Click to add numbered list</a:t>
            </a:r>
          </a:p>
          <a:p>
            <a:pPr lvl="0"/>
            <a:r>
              <a:rPr lang="en-US" dirty="0"/>
              <a:t>Click to add numbered list</a:t>
            </a:r>
          </a:p>
          <a:p>
            <a:pPr lvl="0"/>
            <a:r>
              <a:rPr lang="en-US" dirty="0"/>
              <a:t>Click to add numbered list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6995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274320" tIns="34290" rIns="68580" bIns="34290" anchor="ctr" anchorCtr="0">
            <a:normAutofit/>
          </a:bodyPr>
          <a:lstStyle>
            <a:lvl1pPr marL="0" indent="0">
              <a:buNone/>
              <a:defRPr sz="20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573739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(No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6" descr="Pattern_ppt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-13368" y="-11545"/>
            <a:ext cx="6898105" cy="5173578"/>
          </a:xfrm>
          <a:prstGeom prst="rect">
            <a:avLst/>
          </a:prstGeom>
        </p:spPr>
      </p:pic>
      <p:pic>
        <p:nvPicPr>
          <p:cNvPr id="16" name="Picture Placeholder 6" descr="Pattern_ppt.jpg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58001" y="-11545"/>
            <a:ext cx="2338293" cy="5173578"/>
          </a:xfrm>
          <a:prstGeom prst="rect">
            <a:avLst/>
          </a:prstGeom>
        </p:spPr>
      </p:pic>
      <p:sp>
        <p:nvSpPr>
          <p:cNvPr id="7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872404" y="3947727"/>
            <a:ext cx="5014975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And Line 3 Here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872404" y="3394370"/>
            <a:ext cx="3688427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Line 2 Here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72404" y="2869953"/>
            <a:ext cx="4145521" cy="647100"/>
          </a:xfrm>
          <a:prstGeom prst="rect">
            <a:avLst/>
          </a:prstGeom>
          <a:solidFill>
            <a:srgbClr val="2FC2D9"/>
          </a:solidFill>
          <a:ln>
            <a:noFill/>
          </a:ln>
        </p:spPr>
        <p:txBody>
          <a:bodyPr wrap="none" lIns="137160" tIns="27432" rIns="137160" bIns="34290" anchor="t">
            <a:spAutoFit/>
          </a:bodyPr>
          <a:lstStyle>
            <a:lvl1pPr algn="l">
              <a:defRPr sz="3800" b="0" i="0" cap="all" baseline="0">
                <a:solidFill>
                  <a:srgbClr val="FFFFFF"/>
                </a:solidFill>
                <a:latin typeface="Trebuchet MS"/>
                <a:cs typeface="Trebuchet MS"/>
              </a:defRPr>
            </a:lvl1pPr>
          </a:lstStyle>
          <a:p>
            <a:r>
              <a:rPr lang="en-US" dirty="0"/>
              <a:t>Type line 1 here</a:t>
            </a:r>
          </a:p>
        </p:txBody>
      </p:sp>
      <p:sp>
        <p:nvSpPr>
          <p:cNvPr id="8" name="Text Placeholder 13"/>
          <p:cNvSpPr txBox="1">
            <a:spLocks/>
          </p:cNvSpPr>
          <p:nvPr/>
        </p:nvSpPr>
        <p:spPr>
          <a:xfrm>
            <a:off x="781354" y="2496458"/>
            <a:ext cx="6488113" cy="692498"/>
          </a:xfrm>
          <a:prstGeom prst="rect">
            <a:avLst/>
          </a:prstGeom>
        </p:spPr>
        <p:txBody>
          <a:bodyPr lIns="68580" tIns="34290" rIns="68580" bIns="34290"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500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866628" y="2457127"/>
            <a:ext cx="3731155" cy="284693"/>
          </a:xfrm>
          <a:prstGeom prst="rect">
            <a:avLst/>
          </a:prstGeom>
          <a:solidFill>
            <a:schemeClr val="accent2"/>
          </a:solidFill>
        </p:spPr>
        <p:txBody>
          <a:bodyPr vert="horz" wrap="none" lIns="68580" tIns="34290" rIns="68580" bIns="34290">
            <a:spAutoFit/>
          </a:bodyPr>
          <a:lstStyle>
            <a:lvl1pPr marL="0" indent="0">
              <a:buNone/>
              <a:defRPr sz="1400">
                <a:solidFill>
                  <a:srgbClr val="FFFFFF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OPTIONAL EYEBROW HEADER HERE</a:t>
            </a:r>
          </a:p>
        </p:txBody>
      </p:sp>
    </p:spTree>
    <p:extLst>
      <p:ext uri="{BB962C8B-B14F-4D97-AF65-F5344CB8AC3E}">
        <p14:creationId xmlns:p14="http://schemas.microsoft.com/office/powerpoint/2010/main" val="36669934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 Ste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-1" y="704274"/>
            <a:ext cx="9144000" cy="283464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dirty="0">
              <a:solidFill>
                <a:srgbClr val="2FC2D9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950590" y="844038"/>
            <a:ext cx="374223" cy="348437"/>
          </a:xfrm>
          <a:prstGeom prst="ellipse">
            <a:avLst/>
          </a:prstGeom>
          <a:solidFill>
            <a:srgbClr val="2FC2D9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1500" dirty="0">
                <a:solidFill>
                  <a:schemeClr val="bg1"/>
                </a:solidFill>
                <a:latin typeface="Arial Black"/>
                <a:cs typeface="Arial Black"/>
              </a:rPr>
              <a:t>1</a:t>
            </a: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2284359" y="699517"/>
            <a:ext cx="0" cy="4152154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4570359" y="708318"/>
            <a:ext cx="1" cy="4143353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6854717" y="699516"/>
            <a:ext cx="1" cy="4152155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3233307" y="844038"/>
            <a:ext cx="374223" cy="348437"/>
          </a:xfrm>
          <a:prstGeom prst="ellipse">
            <a:avLst/>
          </a:prstGeom>
          <a:solidFill>
            <a:srgbClr val="2FC2D9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hu-HU" sz="1500" dirty="0">
                <a:solidFill>
                  <a:schemeClr val="bg1"/>
                </a:solidFill>
                <a:latin typeface="Arial Black"/>
                <a:cs typeface="Arial Black"/>
              </a:rPr>
              <a:t>2</a:t>
            </a:r>
            <a:endParaRPr lang="en-US" sz="1500" dirty="0">
              <a:solidFill>
                <a:schemeClr val="bg1"/>
              </a:solidFill>
              <a:latin typeface="Arial Black"/>
              <a:cs typeface="Arial Black"/>
            </a:endParaRPr>
          </a:p>
        </p:txBody>
      </p:sp>
      <p:sp>
        <p:nvSpPr>
          <p:cNvPr id="18" name="Oval 17"/>
          <p:cNvSpPr/>
          <p:nvPr/>
        </p:nvSpPr>
        <p:spPr>
          <a:xfrm>
            <a:off x="5527516" y="844038"/>
            <a:ext cx="374223" cy="348437"/>
          </a:xfrm>
          <a:prstGeom prst="ellipse">
            <a:avLst/>
          </a:prstGeom>
          <a:solidFill>
            <a:srgbClr val="2FC2D9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hu-HU" sz="1500" dirty="0">
                <a:solidFill>
                  <a:schemeClr val="bg1"/>
                </a:solidFill>
                <a:latin typeface="Arial Black"/>
                <a:cs typeface="Arial Black"/>
              </a:rPr>
              <a:t>3</a:t>
            </a:r>
            <a:endParaRPr lang="en-US" sz="1500" dirty="0">
              <a:solidFill>
                <a:schemeClr val="bg1"/>
              </a:solidFill>
              <a:latin typeface="Arial Black"/>
              <a:cs typeface="Arial Black"/>
            </a:endParaRPr>
          </a:p>
        </p:txBody>
      </p:sp>
      <p:sp>
        <p:nvSpPr>
          <p:cNvPr id="23" name="Oval 22"/>
          <p:cNvSpPr/>
          <p:nvPr/>
        </p:nvSpPr>
        <p:spPr>
          <a:xfrm>
            <a:off x="7802023" y="844038"/>
            <a:ext cx="374223" cy="348437"/>
          </a:xfrm>
          <a:prstGeom prst="ellipse">
            <a:avLst/>
          </a:prstGeom>
          <a:solidFill>
            <a:srgbClr val="2FC2D9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hu-HU" sz="1500" dirty="0">
                <a:solidFill>
                  <a:schemeClr val="bg1"/>
                </a:solidFill>
                <a:latin typeface="Arial Black"/>
                <a:cs typeface="Arial Black"/>
              </a:rPr>
              <a:t>4</a:t>
            </a:r>
            <a:endParaRPr lang="en-US" sz="1500" dirty="0">
              <a:solidFill>
                <a:schemeClr val="bg1"/>
              </a:solidFill>
              <a:latin typeface="Arial Black"/>
              <a:cs typeface="Arial Black"/>
            </a:endParaRPr>
          </a:p>
        </p:txBody>
      </p:sp>
      <p:sp>
        <p:nvSpPr>
          <p:cNvPr id="2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6995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274320" tIns="34290" rIns="68580" bIns="34290" anchor="ctr" anchorCtr="0">
            <a:normAutofit/>
          </a:bodyPr>
          <a:lstStyle>
            <a:lvl1pPr marL="0" indent="0">
              <a:buNone/>
              <a:defRPr sz="20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9" name="Text Placeholder 28"/>
          <p:cNvSpPr>
            <a:spLocks noGrp="1"/>
          </p:cNvSpPr>
          <p:nvPr>
            <p:ph type="body" sz="quarter" idx="11" hasCustomPrompt="1"/>
          </p:nvPr>
        </p:nvSpPr>
        <p:spPr>
          <a:xfrm>
            <a:off x="242888" y="1373188"/>
            <a:ext cx="1800225" cy="2921000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20000"/>
              </a:lnSpc>
              <a:spcBef>
                <a:spcPts val="0"/>
              </a:spcBef>
              <a:spcAft>
                <a:spcPts val="750"/>
              </a:spcAft>
              <a:buClr>
                <a:srgbClr val="2FC2D9"/>
              </a:buClr>
              <a:buFont typeface="Arial"/>
              <a:buNone/>
              <a:defRPr sz="1200"/>
            </a:lvl1pPr>
          </a:lstStyle>
          <a:p>
            <a:pPr algn="ctr">
              <a:lnSpc>
                <a:spcPts val="1350"/>
              </a:lnSpc>
            </a:pPr>
            <a:r>
              <a:rPr lang="en-US" sz="1200" cap="all" dirty="0" err="1">
                <a:solidFill>
                  <a:srgbClr val="444444"/>
                </a:solidFill>
                <a:latin typeface="Arial Black"/>
                <a:cs typeface="Arial Black"/>
              </a:rPr>
              <a:t>Lorem</a:t>
            </a:r>
            <a:r>
              <a:rPr lang="en-US" sz="1200" cap="all" dirty="0">
                <a:solidFill>
                  <a:srgbClr val="444444"/>
                </a:solidFill>
                <a:latin typeface="Arial Black"/>
                <a:cs typeface="Arial Black"/>
              </a:rPr>
              <a:t> </a:t>
            </a:r>
            <a:br>
              <a:rPr lang="en-US" sz="1200" cap="all" dirty="0">
                <a:solidFill>
                  <a:srgbClr val="444444"/>
                </a:solidFill>
                <a:latin typeface="Arial Black"/>
                <a:cs typeface="Arial Black"/>
              </a:rPr>
            </a:br>
            <a:r>
              <a:rPr lang="en-US" sz="1200" cap="all" dirty="0" err="1">
                <a:solidFill>
                  <a:srgbClr val="444444"/>
                </a:solidFill>
                <a:latin typeface="Arial Black"/>
                <a:cs typeface="Arial Black"/>
              </a:rPr>
              <a:t>ipsum</a:t>
            </a:r>
            <a:r>
              <a:rPr lang="en-US" sz="1200" cap="all" dirty="0">
                <a:solidFill>
                  <a:srgbClr val="444444"/>
                </a:solidFill>
                <a:latin typeface="Arial Black"/>
                <a:cs typeface="Arial Black"/>
              </a:rPr>
              <a:t> dolor </a:t>
            </a:r>
            <a:br>
              <a:rPr lang="en-US" sz="1200" cap="all" dirty="0">
                <a:solidFill>
                  <a:srgbClr val="444444"/>
                </a:solidFill>
                <a:latin typeface="Arial Black"/>
                <a:cs typeface="Arial Black"/>
              </a:rPr>
            </a:br>
            <a:r>
              <a:rPr lang="en-US" sz="1200" cap="all" dirty="0">
                <a:solidFill>
                  <a:srgbClr val="444444"/>
                </a:solidFill>
                <a:latin typeface="Arial Black"/>
                <a:cs typeface="Arial Black"/>
              </a:rPr>
              <a:t>sit </a:t>
            </a:r>
            <a:r>
              <a:rPr lang="en-US" sz="1200" cap="all" dirty="0" err="1">
                <a:solidFill>
                  <a:srgbClr val="444444"/>
                </a:solidFill>
                <a:latin typeface="Arial Black"/>
                <a:cs typeface="Arial Black"/>
              </a:rPr>
              <a:t>amet</a:t>
            </a:r>
            <a:endParaRPr lang="en-US" sz="1200" cap="all" dirty="0">
              <a:solidFill>
                <a:srgbClr val="444444"/>
              </a:solidFill>
              <a:latin typeface="Arial Black"/>
              <a:cs typeface="Arial Black"/>
            </a:endParaRPr>
          </a:p>
          <a:p>
            <a:pPr marL="128588" indent="-128588">
              <a:lnSpc>
                <a:spcPts val="1200"/>
              </a:lnSpc>
              <a:spcAft>
                <a:spcPts val="975"/>
              </a:spcAft>
              <a:buClr>
                <a:srgbClr val="2FC2D9"/>
              </a:buClr>
              <a:buFont typeface="Arial"/>
              <a:buChar char="•"/>
            </a:pP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Lorem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ipsum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dolor sit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amet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,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consec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tetuer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adipiscing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</a:p>
          <a:p>
            <a:pPr marL="128588" indent="-128588">
              <a:lnSpc>
                <a:spcPts val="1200"/>
              </a:lnSpc>
              <a:spcAft>
                <a:spcPts val="975"/>
              </a:spcAft>
              <a:buClr>
                <a:srgbClr val="2FC2D9"/>
              </a:buClr>
              <a:buFont typeface="Arial"/>
              <a:buChar char="•"/>
            </a:pP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Sed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diam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nonummy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nibh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tincidunt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ut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laoreet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magna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erat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volutpat</a:t>
            </a:r>
            <a:endParaRPr lang="en-US" sz="1100" dirty="0">
              <a:solidFill>
                <a:srgbClr val="444444"/>
              </a:solidFill>
              <a:latin typeface="Trebuchet MS"/>
              <a:cs typeface="Trebuchet MS"/>
            </a:endParaRPr>
          </a:p>
          <a:p>
            <a:pPr marL="128588" indent="-128588">
              <a:lnSpc>
                <a:spcPts val="1200"/>
              </a:lnSpc>
              <a:spcAft>
                <a:spcPts val="975"/>
              </a:spcAft>
              <a:buClr>
                <a:srgbClr val="2FC2D9"/>
              </a:buClr>
              <a:buFont typeface="Arial"/>
              <a:buChar char="•"/>
            </a:pP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Lorem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ipsum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dolor sit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amet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,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consec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tetuer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adipiscing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</a:p>
          <a:p>
            <a:pPr algn="ctr">
              <a:lnSpc>
                <a:spcPts val="1350"/>
              </a:lnSpc>
            </a:pPr>
            <a:endParaRPr lang="en-US" sz="1200" cap="all" dirty="0">
              <a:solidFill>
                <a:srgbClr val="444444"/>
              </a:solidFill>
              <a:latin typeface="Arial Black"/>
              <a:cs typeface="Arial Black"/>
            </a:endParaRPr>
          </a:p>
        </p:txBody>
      </p:sp>
      <p:sp>
        <p:nvSpPr>
          <p:cNvPr id="30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2528888" y="1373188"/>
            <a:ext cx="1800225" cy="2921000"/>
          </a:xfrm>
          <a:prstGeom prst="rect">
            <a:avLst/>
          </a:prstGeom>
        </p:spPr>
        <p:txBody>
          <a:bodyPr vert="horz"/>
          <a:lstStyle>
            <a:lvl1pPr marL="0" indent="0" algn="l" defTabSz="342900" rtl="0" eaLnBrk="1" latinLnBrk="0" hangingPunct="1">
              <a:lnSpc>
                <a:spcPts val="1200"/>
              </a:lnSpc>
              <a:spcBef>
                <a:spcPts val="0"/>
              </a:spcBef>
              <a:spcAft>
                <a:spcPts val="975"/>
              </a:spcAft>
              <a:buClr>
                <a:srgbClr val="2FC2D9"/>
              </a:buClr>
              <a:buFont typeface="Arial"/>
              <a:buNone/>
              <a:defRPr lang="en-US" sz="1100" kern="1200" dirty="0" smtClean="0">
                <a:solidFill>
                  <a:srgbClr val="444444"/>
                </a:solidFill>
                <a:latin typeface="Trebuchet MS"/>
                <a:ea typeface="+mn-ea"/>
                <a:cs typeface="Trebuchet MS"/>
              </a:defRPr>
            </a:lvl1pPr>
          </a:lstStyle>
          <a:p>
            <a:pPr algn="ctr">
              <a:lnSpc>
                <a:spcPts val="1350"/>
              </a:lnSpc>
            </a:pPr>
            <a:r>
              <a:rPr lang="en-US" sz="1200" cap="all" dirty="0" err="1">
                <a:solidFill>
                  <a:srgbClr val="444444"/>
                </a:solidFill>
                <a:latin typeface="Arial Black"/>
                <a:cs typeface="Arial Black"/>
              </a:rPr>
              <a:t>Lorem</a:t>
            </a:r>
            <a:r>
              <a:rPr lang="en-US" sz="1200" cap="all" dirty="0">
                <a:solidFill>
                  <a:srgbClr val="444444"/>
                </a:solidFill>
                <a:latin typeface="Arial Black"/>
                <a:cs typeface="Arial Black"/>
              </a:rPr>
              <a:t> </a:t>
            </a:r>
            <a:br>
              <a:rPr lang="en-US" sz="1200" cap="all" dirty="0">
                <a:solidFill>
                  <a:srgbClr val="444444"/>
                </a:solidFill>
                <a:latin typeface="Arial Black"/>
                <a:cs typeface="Arial Black"/>
              </a:rPr>
            </a:br>
            <a:r>
              <a:rPr lang="en-US" sz="1200" cap="all" dirty="0" err="1">
                <a:solidFill>
                  <a:srgbClr val="444444"/>
                </a:solidFill>
                <a:latin typeface="Arial Black"/>
                <a:cs typeface="Arial Black"/>
              </a:rPr>
              <a:t>ipsum</a:t>
            </a:r>
            <a:r>
              <a:rPr lang="en-US" sz="1200" cap="all" dirty="0">
                <a:solidFill>
                  <a:srgbClr val="444444"/>
                </a:solidFill>
                <a:latin typeface="Arial Black"/>
                <a:cs typeface="Arial Black"/>
              </a:rPr>
              <a:t> dolor </a:t>
            </a:r>
            <a:br>
              <a:rPr lang="en-US" sz="1200" cap="all" dirty="0">
                <a:solidFill>
                  <a:srgbClr val="444444"/>
                </a:solidFill>
                <a:latin typeface="Arial Black"/>
                <a:cs typeface="Arial Black"/>
              </a:rPr>
            </a:br>
            <a:r>
              <a:rPr lang="en-US" sz="1200" cap="all" dirty="0">
                <a:solidFill>
                  <a:srgbClr val="444444"/>
                </a:solidFill>
                <a:latin typeface="Arial Black"/>
                <a:cs typeface="Arial Black"/>
              </a:rPr>
              <a:t>sit </a:t>
            </a:r>
            <a:r>
              <a:rPr lang="en-US" sz="1200" cap="all" dirty="0" err="1">
                <a:solidFill>
                  <a:srgbClr val="444444"/>
                </a:solidFill>
                <a:latin typeface="Arial Black"/>
                <a:cs typeface="Arial Black"/>
              </a:rPr>
              <a:t>amet</a:t>
            </a:r>
            <a:endParaRPr lang="en-US" sz="1200" cap="all" dirty="0">
              <a:solidFill>
                <a:srgbClr val="444444"/>
              </a:solidFill>
              <a:latin typeface="Arial Black"/>
              <a:cs typeface="Arial Black"/>
            </a:endParaRPr>
          </a:p>
          <a:p>
            <a:pPr marL="128588" indent="-128588">
              <a:lnSpc>
                <a:spcPts val="1200"/>
              </a:lnSpc>
              <a:spcAft>
                <a:spcPts val="975"/>
              </a:spcAft>
              <a:buClr>
                <a:srgbClr val="2FC2D9"/>
              </a:buClr>
              <a:buFont typeface="Arial"/>
              <a:buChar char="•"/>
            </a:pP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Lorem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ipsum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dolor sit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amet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,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consec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tetuer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adipiscing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</a:p>
          <a:p>
            <a:pPr marL="128588" indent="-128588">
              <a:lnSpc>
                <a:spcPts val="1200"/>
              </a:lnSpc>
              <a:spcAft>
                <a:spcPts val="975"/>
              </a:spcAft>
              <a:buClr>
                <a:srgbClr val="2FC2D9"/>
              </a:buClr>
              <a:buFont typeface="Arial"/>
              <a:buChar char="•"/>
            </a:pP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Sed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diam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nonummy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nibh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tincidunt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ut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laoreet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magna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erat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volutpat</a:t>
            </a:r>
            <a:endParaRPr lang="en-US" sz="1100" dirty="0">
              <a:solidFill>
                <a:srgbClr val="444444"/>
              </a:solidFill>
              <a:latin typeface="Trebuchet MS"/>
              <a:cs typeface="Trebuchet MS"/>
            </a:endParaRPr>
          </a:p>
          <a:p>
            <a:pPr marL="128588" indent="-128588">
              <a:lnSpc>
                <a:spcPts val="1200"/>
              </a:lnSpc>
              <a:spcAft>
                <a:spcPts val="975"/>
              </a:spcAft>
              <a:buClr>
                <a:srgbClr val="2FC2D9"/>
              </a:buClr>
              <a:buFont typeface="Arial"/>
              <a:buChar char="•"/>
            </a:pP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Lorem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ipsum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dolor sit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amet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,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consec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tetuer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adipiscing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</a:p>
          <a:p>
            <a:pPr algn="ctr">
              <a:lnSpc>
                <a:spcPts val="1350"/>
              </a:lnSpc>
            </a:pPr>
            <a:endParaRPr lang="en-US" sz="1200" cap="all" dirty="0">
              <a:solidFill>
                <a:srgbClr val="444444"/>
              </a:solidFill>
              <a:latin typeface="Arial Black"/>
              <a:cs typeface="Arial Black"/>
            </a:endParaRPr>
          </a:p>
        </p:txBody>
      </p:sp>
      <p:sp>
        <p:nvSpPr>
          <p:cNvPr id="31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4814888" y="1373188"/>
            <a:ext cx="1800225" cy="2921000"/>
          </a:xfrm>
          <a:prstGeom prst="rect">
            <a:avLst/>
          </a:prstGeom>
        </p:spPr>
        <p:txBody>
          <a:bodyPr vert="horz"/>
          <a:lstStyle>
            <a:lvl1pPr marL="0" indent="0" algn="l" defTabSz="342900" rtl="0" eaLnBrk="1" latinLnBrk="0" hangingPunct="1">
              <a:lnSpc>
                <a:spcPts val="1200"/>
              </a:lnSpc>
              <a:spcBef>
                <a:spcPts val="0"/>
              </a:spcBef>
              <a:spcAft>
                <a:spcPts val="975"/>
              </a:spcAft>
              <a:buClr>
                <a:srgbClr val="2FC2D9"/>
              </a:buClr>
              <a:buFont typeface="Arial"/>
              <a:buNone/>
              <a:defRPr lang="en-US" sz="1100" kern="1200" dirty="0" smtClean="0">
                <a:solidFill>
                  <a:srgbClr val="444444"/>
                </a:solidFill>
                <a:latin typeface="Trebuchet MS"/>
                <a:ea typeface="+mn-ea"/>
                <a:cs typeface="Trebuchet MS"/>
              </a:defRPr>
            </a:lvl1pPr>
          </a:lstStyle>
          <a:p>
            <a:pPr algn="ctr">
              <a:lnSpc>
                <a:spcPts val="1350"/>
              </a:lnSpc>
            </a:pPr>
            <a:r>
              <a:rPr lang="en-US" sz="1200" cap="all" dirty="0" err="1">
                <a:solidFill>
                  <a:srgbClr val="444444"/>
                </a:solidFill>
                <a:latin typeface="Arial Black"/>
                <a:cs typeface="Arial Black"/>
              </a:rPr>
              <a:t>Lorem</a:t>
            </a:r>
            <a:r>
              <a:rPr lang="en-US" sz="1200" cap="all" dirty="0">
                <a:solidFill>
                  <a:srgbClr val="444444"/>
                </a:solidFill>
                <a:latin typeface="Arial Black"/>
                <a:cs typeface="Arial Black"/>
              </a:rPr>
              <a:t> </a:t>
            </a:r>
            <a:br>
              <a:rPr lang="en-US" sz="1200" cap="all" dirty="0">
                <a:solidFill>
                  <a:srgbClr val="444444"/>
                </a:solidFill>
                <a:latin typeface="Arial Black"/>
                <a:cs typeface="Arial Black"/>
              </a:rPr>
            </a:br>
            <a:r>
              <a:rPr lang="en-US" sz="1200" cap="all" dirty="0" err="1">
                <a:solidFill>
                  <a:srgbClr val="444444"/>
                </a:solidFill>
                <a:latin typeface="Arial Black"/>
                <a:cs typeface="Arial Black"/>
              </a:rPr>
              <a:t>ipsum</a:t>
            </a:r>
            <a:r>
              <a:rPr lang="en-US" sz="1200" cap="all" dirty="0">
                <a:solidFill>
                  <a:srgbClr val="444444"/>
                </a:solidFill>
                <a:latin typeface="Arial Black"/>
                <a:cs typeface="Arial Black"/>
              </a:rPr>
              <a:t> dolor </a:t>
            </a:r>
            <a:br>
              <a:rPr lang="en-US" sz="1200" cap="all" dirty="0">
                <a:solidFill>
                  <a:srgbClr val="444444"/>
                </a:solidFill>
                <a:latin typeface="Arial Black"/>
                <a:cs typeface="Arial Black"/>
              </a:rPr>
            </a:br>
            <a:r>
              <a:rPr lang="en-US" sz="1200" cap="all" dirty="0">
                <a:solidFill>
                  <a:srgbClr val="444444"/>
                </a:solidFill>
                <a:latin typeface="Arial Black"/>
                <a:cs typeface="Arial Black"/>
              </a:rPr>
              <a:t>sit </a:t>
            </a:r>
            <a:r>
              <a:rPr lang="en-US" sz="1200" cap="all" dirty="0" err="1">
                <a:solidFill>
                  <a:srgbClr val="444444"/>
                </a:solidFill>
                <a:latin typeface="Arial Black"/>
                <a:cs typeface="Arial Black"/>
              </a:rPr>
              <a:t>amet</a:t>
            </a:r>
            <a:endParaRPr lang="en-US" sz="1200" cap="all" dirty="0">
              <a:solidFill>
                <a:srgbClr val="444444"/>
              </a:solidFill>
              <a:latin typeface="Arial Black"/>
              <a:cs typeface="Arial Black"/>
            </a:endParaRPr>
          </a:p>
          <a:p>
            <a:pPr marL="128588" indent="-128588">
              <a:lnSpc>
                <a:spcPts val="1200"/>
              </a:lnSpc>
              <a:spcAft>
                <a:spcPts val="975"/>
              </a:spcAft>
              <a:buClr>
                <a:srgbClr val="2FC2D9"/>
              </a:buClr>
              <a:buFont typeface="Arial"/>
              <a:buChar char="•"/>
            </a:pP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Lorem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ipsum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dolor sit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amet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,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consec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tetuer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adipiscing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</a:p>
          <a:p>
            <a:pPr marL="128588" indent="-128588">
              <a:lnSpc>
                <a:spcPts val="1200"/>
              </a:lnSpc>
              <a:spcAft>
                <a:spcPts val="975"/>
              </a:spcAft>
              <a:buClr>
                <a:srgbClr val="2FC2D9"/>
              </a:buClr>
              <a:buFont typeface="Arial"/>
              <a:buChar char="•"/>
            </a:pP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Sed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diam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nonummy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nibh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tincidunt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ut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laoreet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magna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erat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volutpat</a:t>
            </a:r>
            <a:endParaRPr lang="en-US" sz="1100" dirty="0">
              <a:solidFill>
                <a:srgbClr val="444444"/>
              </a:solidFill>
              <a:latin typeface="Trebuchet MS"/>
              <a:cs typeface="Trebuchet MS"/>
            </a:endParaRPr>
          </a:p>
          <a:p>
            <a:pPr marL="128588" indent="-128588">
              <a:lnSpc>
                <a:spcPts val="1200"/>
              </a:lnSpc>
              <a:spcAft>
                <a:spcPts val="975"/>
              </a:spcAft>
              <a:buClr>
                <a:srgbClr val="2FC2D9"/>
              </a:buClr>
              <a:buFont typeface="Arial"/>
              <a:buChar char="•"/>
            </a:pP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Lorem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ipsum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dolor sit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amet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,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consec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tetuer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adipiscing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</a:p>
          <a:p>
            <a:pPr algn="ctr">
              <a:lnSpc>
                <a:spcPts val="1350"/>
              </a:lnSpc>
            </a:pPr>
            <a:endParaRPr lang="en-US" sz="1200" cap="all" dirty="0">
              <a:solidFill>
                <a:srgbClr val="444444"/>
              </a:solidFill>
              <a:latin typeface="Arial Black"/>
              <a:cs typeface="Arial Black"/>
            </a:endParaRPr>
          </a:p>
        </p:txBody>
      </p:sp>
      <p:sp>
        <p:nvSpPr>
          <p:cNvPr id="32" name="Text Placeholder 28"/>
          <p:cNvSpPr>
            <a:spLocks noGrp="1"/>
          </p:cNvSpPr>
          <p:nvPr>
            <p:ph type="body" sz="quarter" idx="14" hasCustomPrompt="1"/>
          </p:nvPr>
        </p:nvSpPr>
        <p:spPr>
          <a:xfrm>
            <a:off x="7100888" y="1373188"/>
            <a:ext cx="1800225" cy="2921000"/>
          </a:xfrm>
          <a:prstGeom prst="rect">
            <a:avLst/>
          </a:prstGeom>
        </p:spPr>
        <p:txBody>
          <a:bodyPr vert="horz"/>
          <a:lstStyle>
            <a:lvl1pPr marL="0" indent="0" algn="l" defTabSz="342900" rtl="0" eaLnBrk="1" latinLnBrk="0" hangingPunct="1">
              <a:lnSpc>
                <a:spcPts val="1200"/>
              </a:lnSpc>
              <a:spcBef>
                <a:spcPts val="0"/>
              </a:spcBef>
              <a:spcAft>
                <a:spcPts val="975"/>
              </a:spcAft>
              <a:buClr>
                <a:srgbClr val="2FC2D9"/>
              </a:buClr>
              <a:buFont typeface="Arial"/>
              <a:buNone/>
              <a:defRPr lang="en-US" sz="1100" kern="1200" dirty="0" smtClean="0">
                <a:solidFill>
                  <a:srgbClr val="444444"/>
                </a:solidFill>
                <a:latin typeface="Trebuchet MS"/>
                <a:ea typeface="+mn-ea"/>
                <a:cs typeface="Trebuchet MS"/>
              </a:defRPr>
            </a:lvl1pPr>
          </a:lstStyle>
          <a:p>
            <a:pPr algn="ctr">
              <a:lnSpc>
                <a:spcPts val="1350"/>
              </a:lnSpc>
            </a:pPr>
            <a:r>
              <a:rPr lang="en-US" sz="1200" cap="all" dirty="0" err="1">
                <a:solidFill>
                  <a:srgbClr val="444444"/>
                </a:solidFill>
                <a:latin typeface="Arial Black"/>
                <a:cs typeface="Arial Black"/>
              </a:rPr>
              <a:t>Lorem</a:t>
            </a:r>
            <a:r>
              <a:rPr lang="en-US" sz="1200" cap="all" dirty="0">
                <a:solidFill>
                  <a:srgbClr val="444444"/>
                </a:solidFill>
                <a:latin typeface="Arial Black"/>
                <a:cs typeface="Arial Black"/>
              </a:rPr>
              <a:t> </a:t>
            </a:r>
            <a:br>
              <a:rPr lang="en-US" sz="1200" cap="all" dirty="0">
                <a:solidFill>
                  <a:srgbClr val="444444"/>
                </a:solidFill>
                <a:latin typeface="Arial Black"/>
                <a:cs typeface="Arial Black"/>
              </a:rPr>
            </a:br>
            <a:r>
              <a:rPr lang="en-US" sz="1200" cap="all" dirty="0" err="1">
                <a:solidFill>
                  <a:srgbClr val="444444"/>
                </a:solidFill>
                <a:latin typeface="Arial Black"/>
                <a:cs typeface="Arial Black"/>
              </a:rPr>
              <a:t>ipsum</a:t>
            </a:r>
            <a:r>
              <a:rPr lang="en-US" sz="1200" cap="all" dirty="0">
                <a:solidFill>
                  <a:srgbClr val="444444"/>
                </a:solidFill>
                <a:latin typeface="Arial Black"/>
                <a:cs typeface="Arial Black"/>
              </a:rPr>
              <a:t> dolor </a:t>
            </a:r>
            <a:br>
              <a:rPr lang="en-US" sz="1200" cap="all" dirty="0">
                <a:solidFill>
                  <a:srgbClr val="444444"/>
                </a:solidFill>
                <a:latin typeface="Arial Black"/>
                <a:cs typeface="Arial Black"/>
              </a:rPr>
            </a:br>
            <a:r>
              <a:rPr lang="en-US" sz="1200" cap="all" dirty="0">
                <a:solidFill>
                  <a:srgbClr val="444444"/>
                </a:solidFill>
                <a:latin typeface="Arial Black"/>
                <a:cs typeface="Arial Black"/>
              </a:rPr>
              <a:t>sit </a:t>
            </a:r>
            <a:r>
              <a:rPr lang="en-US" sz="1200" cap="all" dirty="0" err="1">
                <a:solidFill>
                  <a:srgbClr val="444444"/>
                </a:solidFill>
                <a:latin typeface="Arial Black"/>
                <a:cs typeface="Arial Black"/>
              </a:rPr>
              <a:t>amet</a:t>
            </a:r>
            <a:endParaRPr lang="en-US" sz="1200" cap="all" dirty="0">
              <a:solidFill>
                <a:srgbClr val="444444"/>
              </a:solidFill>
              <a:latin typeface="Arial Black"/>
              <a:cs typeface="Arial Black"/>
            </a:endParaRPr>
          </a:p>
          <a:p>
            <a:pPr marL="128588" indent="-128588">
              <a:lnSpc>
                <a:spcPts val="1200"/>
              </a:lnSpc>
              <a:spcAft>
                <a:spcPts val="975"/>
              </a:spcAft>
              <a:buClr>
                <a:srgbClr val="2FC2D9"/>
              </a:buClr>
              <a:buFont typeface="Arial"/>
              <a:buChar char="•"/>
            </a:pP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Lorem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ipsum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dolor sit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amet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,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consec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tetuer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adipiscing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</a:p>
          <a:p>
            <a:pPr marL="128588" indent="-128588">
              <a:lnSpc>
                <a:spcPts val="1200"/>
              </a:lnSpc>
              <a:spcAft>
                <a:spcPts val="975"/>
              </a:spcAft>
              <a:buClr>
                <a:srgbClr val="2FC2D9"/>
              </a:buClr>
              <a:buFont typeface="Arial"/>
              <a:buChar char="•"/>
            </a:pP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Sed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diam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nonummy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nibh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tincidunt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ut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laoreet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magna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erat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volutpat</a:t>
            </a:r>
            <a:endParaRPr lang="en-US" sz="1100" dirty="0">
              <a:solidFill>
                <a:srgbClr val="444444"/>
              </a:solidFill>
              <a:latin typeface="Trebuchet MS"/>
              <a:cs typeface="Trebuchet MS"/>
            </a:endParaRPr>
          </a:p>
          <a:p>
            <a:pPr marL="128588" indent="-128588">
              <a:lnSpc>
                <a:spcPts val="1200"/>
              </a:lnSpc>
              <a:spcAft>
                <a:spcPts val="975"/>
              </a:spcAft>
              <a:buClr>
                <a:srgbClr val="2FC2D9"/>
              </a:buClr>
              <a:buFont typeface="Arial"/>
              <a:buChar char="•"/>
            </a:pP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Lorem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ipsum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dolor sit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amet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,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consec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tetuer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adipiscing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</a:p>
          <a:p>
            <a:pPr algn="ctr">
              <a:lnSpc>
                <a:spcPts val="1350"/>
              </a:lnSpc>
            </a:pPr>
            <a:endParaRPr lang="en-US" sz="1200" cap="all" dirty="0">
              <a:solidFill>
                <a:srgbClr val="444444"/>
              </a:solidFill>
              <a:latin typeface="Arial Black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11881062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 Ste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704274"/>
            <a:ext cx="778669" cy="4156362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dirty="0">
              <a:solidFill>
                <a:srgbClr val="2FC2D9"/>
              </a:solidFill>
            </a:endParaRP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6995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274320" tIns="34290" rIns="68580" bIns="34290" anchor="ctr" anchorCtr="0">
            <a:normAutofit/>
          </a:bodyPr>
          <a:lstStyle>
            <a:lvl1pPr marL="0" marR="0" indent="0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/>
              <a:buNone/>
              <a:tabLst/>
              <a:defRPr sz="2000" baseline="0">
                <a:latin typeface="Arial Black"/>
                <a:cs typeface="Arial Black"/>
              </a:defRPr>
            </a:lvl1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/>
              <a:buNone/>
              <a:tabLst/>
              <a:defRPr/>
            </a:pPr>
            <a:r>
              <a:rPr lang="en-US" dirty="0"/>
              <a:t>CLICK TO ADD TITLE</a:t>
            </a:r>
          </a:p>
        </p:txBody>
      </p:sp>
      <p:sp>
        <p:nvSpPr>
          <p:cNvPr id="4" name="Oval 3"/>
          <p:cNvSpPr/>
          <p:nvPr/>
        </p:nvSpPr>
        <p:spPr>
          <a:xfrm>
            <a:off x="601266" y="2608236"/>
            <a:ext cx="348437" cy="348437"/>
          </a:xfrm>
          <a:prstGeom prst="ellipse">
            <a:avLst/>
          </a:prstGeom>
          <a:solidFill>
            <a:srgbClr val="2FC2D9"/>
          </a:solidFill>
          <a:ln w="25400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1500" dirty="0">
                <a:solidFill>
                  <a:srgbClr val="FFFFFF"/>
                </a:solidFill>
                <a:latin typeface="Arial Black"/>
                <a:cs typeface="Arial Black"/>
              </a:rPr>
              <a:t>2</a:t>
            </a:r>
          </a:p>
        </p:txBody>
      </p:sp>
      <p:cxnSp>
        <p:nvCxnSpPr>
          <p:cNvPr id="6" name="Straight Connector 5"/>
          <p:cNvCxnSpPr/>
          <p:nvPr/>
        </p:nvCxnSpPr>
        <p:spPr>
          <a:xfrm flipH="1">
            <a:off x="0" y="3475182"/>
            <a:ext cx="9144000" cy="0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/>
          <p:nvPr/>
        </p:nvSpPr>
        <p:spPr>
          <a:xfrm>
            <a:off x="601266" y="1222782"/>
            <a:ext cx="348437" cy="348436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1500" dirty="0">
                <a:solidFill>
                  <a:schemeClr val="bg1"/>
                </a:solidFill>
                <a:latin typeface="Arial Black"/>
                <a:cs typeface="Arial Black"/>
              </a:rPr>
              <a:t>1</a:t>
            </a:r>
          </a:p>
        </p:txBody>
      </p:sp>
      <p:cxnSp>
        <p:nvCxnSpPr>
          <p:cNvPr id="8" name="Straight Connector 7"/>
          <p:cNvCxnSpPr/>
          <p:nvPr/>
        </p:nvCxnSpPr>
        <p:spPr>
          <a:xfrm flipH="1">
            <a:off x="0" y="2089728"/>
            <a:ext cx="9144000" cy="0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601266" y="3993690"/>
            <a:ext cx="348437" cy="348437"/>
          </a:xfrm>
          <a:prstGeom prst="ellipse">
            <a:avLst/>
          </a:prstGeom>
          <a:solidFill>
            <a:srgbClr val="2FC2D9"/>
          </a:solidFill>
          <a:ln w="25400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1500" dirty="0">
                <a:solidFill>
                  <a:srgbClr val="FFFFFF"/>
                </a:solidFill>
                <a:latin typeface="Arial Black"/>
                <a:cs typeface="Arial Black"/>
              </a:rPr>
              <a:t>3</a:t>
            </a:r>
          </a:p>
        </p:txBody>
      </p:sp>
      <p:sp>
        <p:nvSpPr>
          <p:cNvPr id="24" name="Text Placeholder 23"/>
          <p:cNvSpPr>
            <a:spLocks noGrp="1"/>
          </p:cNvSpPr>
          <p:nvPr>
            <p:ph type="body" sz="quarter" idx="17" hasCustomPrompt="1"/>
          </p:nvPr>
        </p:nvSpPr>
        <p:spPr>
          <a:xfrm>
            <a:off x="1119620" y="924070"/>
            <a:ext cx="1536192" cy="960120"/>
          </a:xfrm>
          <a:prstGeom prst="rect">
            <a:avLst/>
          </a:prstGeom>
        </p:spPr>
        <p:txBody>
          <a:bodyPr vert="horz" anchor="ctr" anchorCtr="0">
            <a:noAutofit/>
          </a:bodyPr>
          <a:lstStyle>
            <a:lvl1pPr marL="0" indent="0">
              <a:spcBef>
                <a:spcPts val="0"/>
              </a:spcBef>
              <a:buNone/>
              <a:defRPr sz="1200">
                <a:latin typeface="Arial Black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1200" dirty="0">
                <a:solidFill>
                  <a:srgbClr val="444444"/>
                </a:solidFill>
                <a:latin typeface="Arial Black"/>
                <a:cs typeface="Arial Black"/>
              </a:rPr>
              <a:t>LOREM IPSUM DOLOR SIT AMET DIAM</a:t>
            </a:r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18" hasCustomPrompt="1"/>
          </p:nvPr>
        </p:nvSpPr>
        <p:spPr>
          <a:xfrm>
            <a:off x="2944813" y="924071"/>
            <a:ext cx="5806440" cy="960119"/>
          </a:xfrm>
          <a:prstGeom prst="rect">
            <a:avLst/>
          </a:prstGeom>
        </p:spPr>
        <p:txBody>
          <a:bodyPr vert="horz" anchor="ctr" anchorCtr="0"/>
          <a:lstStyle>
            <a:lvl1pPr marL="128588" indent="-128588">
              <a:lnSpc>
                <a:spcPct val="120000"/>
              </a:lnSpc>
              <a:spcBef>
                <a:spcPts val="0"/>
              </a:spcBef>
              <a:spcAft>
                <a:spcPts val="750"/>
              </a:spcAft>
              <a:buClr>
                <a:srgbClr val="2FC2D9"/>
              </a:buClr>
              <a:buFont typeface="Arial"/>
              <a:buChar char="•"/>
              <a:defRPr lang="en-US" sz="1200" b="0" i="0" dirty="0" smtClean="0">
                <a:solidFill>
                  <a:srgbClr val="444444"/>
                </a:solidFill>
                <a:latin typeface="Trebuchet MS"/>
                <a:cs typeface="Trebuchet MS"/>
              </a:defRPr>
            </a:lvl1pPr>
          </a:lstStyle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</p:txBody>
      </p:sp>
      <p:sp>
        <p:nvSpPr>
          <p:cNvPr id="27" name="Text Placeholder 23"/>
          <p:cNvSpPr>
            <a:spLocks noGrp="1"/>
          </p:cNvSpPr>
          <p:nvPr>
            <p:ph type="body" sz="quarter" idx="19" hasCustomPrompt="1"/>
          </p:nvPr>
        </p:nvSpPr>
        <p:spPr>
          <a:xfrm>
            <a:off x="1119620" y="2309525"/>
            <a:ext cx="1536192" cy="960120"/>
          </a:xfrm>
          <a:prstGeom prst="rect">
            <a:avLst/>
          </a:prstGeom>
        </p:spPr>
        <p:txBody>
          <a:bodyPr vert="horz" anchor="ctr" anchorCtr="0">
            <a:noAutofit/>
          </a:bodyPr>
          <a:lstStyle>
            <a:lvl1pPr marL="0" indent="0">
              <a:spcBef>
                <a:spcPts val="0"/>
              </a:spcBef>
              <a:buNone/>
              <a:defRPr sz="1200">
                <a:latin typeface="Arial Black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1200" dirty="0">
                <a:solidFill>
                  <a:srgbClr val="444444"/>
                </a:solidFill>
                <a:latin typeface="Arial Black"/>
                <a:cs typeface="Arial Black"/>
              </a:rPr>
              <a:t>LOREM IPSUM DOLOR SIT AMET DIAM</a:t>
            </a:r>
          </a:p>
        </p:txBody>
      </p:sp>
      <p:sp>
        <p:nvSpPr>
          <p:cNvPr id="28" name="Text Placeholder 25"/>
          <p:cNvSpPr>
            <a:spLocks noGrp="1"/>
          </p:cNvSpPr>
          <p:nvPr>
            <p:ph type="body" sz="quarter" idx="20" hasCustomPrompt="1"/>
          </p:nvPr>
        </p:nvSpPr>
        <p:spPr>
          <a:xfrm>
            <a:off x="2944813" y="2309526"/>
            <a:ext cx="5806440" cy="960119"/>
          </a:xfrm>
          <a:prstGeom prst="rect">
            <a:avLst/>
          </a:prstGeom>
        </p:spPr>
        <p:txBody>
          <a:bodyPr vert="horz" anchor="ctr" anchorCtr="0"/>
          <a:lstStyle>
            <a:lvl1pPr marL="128588" indent="-128588">
              <a:lnSpc>
                <a:spcPct val="120000"/>
              </a:lnSpc>
              <a:spcBef>
                <a:spcPts val="0"/>
              </a:spcBef>
              <a:spcAft>
                <a:spcPts val="750"/>
              </a:spcAft>
              <a:buClr>
                <a:srgbClr val="2FC2D9"/>
              </a:buClr>
              <a:buFont typeface="Arial"/>
              <a:buChar char="•"/>
              <a:defRPr lang="en-US" sz="1200" b="0" i="0" dirty="0" smtClean="0">
                <a:solidFill>
                  <a:srgbClr val="444444"/>
                </a:solidFill>
                <a:latin typeface="Trebuchet MS"/>
                <a:cs typeface="Trebuchet MS"/>
              </a:defRPr>
            </a:lvl1pPr>
          </a:lstStyle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</p:txBody>
      </p:sp>
      <p:sp>
        <p:nvSpPr>
          <p:cNvPr id="29" name="Text Placeholder 23"/>
          <p:cNvSpPr>
            <a:spLocks noGrp="1"/>
          </p:cNvSpPr>
          <p:nvPr>
            <p:ph type="body" sz="quarter" idx="21" hasCustomPrompt="1"/>
          </p:nvPr>
        </p:nvSpPr>
        <p:spPr>
          <a:xfrm>
            <a:off x="1119620" y="3694980"/>
            <a:ext cx="1536192" cy="960120"/>
          </a:xfrm>
          <a:prstGeom prst="rect">
            <a:avLst/>
          </a:prstGeom>
        </p:spPr>
        <p:txBody>
          <a:bodyPr vert="horz" anchor="ctr" anchorCtr="0">
            <a:noAutofit/>
          </a:bodyPr>
          <a:lstStyle>
            <a:lvl1pPr marL="0" indent="0">
              <a:spcBef>
                <a:spcPts val="0"/>
              </a:spcBef>
              <a:buNone/>
              <a:defRPr sz="1200">
                <a:latin typeface="Arial Black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1200" dirty="0">
                <a:solidFill>
                  <a:srgbClr val="444444"/>
                </a:solidFill>
                <a:latin typeface="Arial Black"/>
                <a:cs typeface="Arial Black"/>
              </a:rPr>
              <a:t>LOREM IPSUM DOLOR SIT AMET DIAM</a:t>
            </a:r>
          </a:p>
        </p:txBody>
      </p:sp>
      <p:sp>
        <p:nvSpPr>
          <p:cNvPr id="30" name="Text Placeholder 25"/>
          <p:cNvSpPr>
            <a:spLocks noGrp="1"/>
          </p:cNvSpPr>
          <p:nvPr>
            <p:ph type="body" sz="quarter" idx="22" hasCustomPrompt="1"/>
          </p:nvPr>
        </p:nvSpPr>
        <p:spPr>
          <a:xfrm>
            <a:off x="2944813" y="3694981"/>
            <a:ext cx="5806440" cy="960119"/>
          </a:xfrm>
          <a:prstGeom prst="rect">
            <a:avLst/>
          </a:prstGeom>
        </p:spPr>
        <p:txBody>
          <a:bodyPr vert="horz" anchor="ctr" anchorCtr="0"/>
          <a:lstStyle>
            <a:lvl1pPr marL="128588" indent="-128588">
              <a:lnSpc>
                <a:spcPct val="120000"/>
              </a:lnSpc>
              <a:spcBef>
                <a:spcPts val="0"/>
              </a:spcBef>
              <a:spcAft>
                <a:spcPts val="750"/>
              </a:spcAft>
              <a:buClr>
                <a:srgbClr val="2FC2D9"/>
              </a:buClr>
              <a:buFont typeface="Arial"/>
              <a:buChar char="•"/>
              <a:defRPr lang="en-US" sz="1200" b="0" i="0" dirty="0" smtClean="0">
                <a:solidFill>
                  <a:srgbClr val="444444"/>
                </a:solidFill>
                <a:latin typeface="Trebuchet MS"/>
                <a:cs typeface="Trebuchet MS"/>
              </a:defRPr>
            </a:lvl1pPr>
          </a:lstStyle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</p:txBody>
      </p:sp>
    </p:spTree>
    <p:extLst>
      <p:ext uri="{BB962C8B-B14F-4D97-AF65-F5344CB8AC3E}">
        <p14:creationId xmlns:p14="http://schemas.microsoft.com/office/powerpoint/2010/main" val="36787187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eam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/>
        </p:nvCxnSpPr>
        <p:spPr>
          <a:xfrm flipV="1">
            <a:off x="2284359" y="699517"/>
            <a:ext cx="0" cy="4152154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4570359" y="708318"/>
            <a:ext cx="1" cy="4143353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6854717" y="699516"/>
            <a:ext cx="1" cy="4152155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6995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274320" tIns="34290" rIns="68580" bIns="34290" anchor="ctr" anchorCtr="0">
            <a:normAutofit/>
          </a:bodyPr>
          <a:lstStyle>
            <a:lvl1pPr marL="0" indent="0">
              <a:buNone/>
              <a:defRPr sz="20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4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923512" y="1937726"/>
            <a:ext cx="992036" cy="2646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0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NAME HERE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2436813" y="2216156"/>
            <a:ext cx="1973262" cy="254572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800" b="0" i="0">
                <a:latin typeface="Trebuchet MS"/>
                <a:cs typeface="Trebuchet MS"/>
              </a:defRPr>
            </a:lvl1pPr>
            <a:lvl2pPr marL="342900" indent="0">
              <a:buNone/>
              <a:defRPr sz="800"/>
            </a:lvl2pPr>
            <a:lvl3pPr marL="685800" indent="0">
              <a:buNone/>
              <a:defRPr sz="8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2528455" y="2632075"/>
            <a:ext cx="1777278" cy="200977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100" b="0" i="0">
                <a:latin typeface="Trebuchet MS"/>
                <a:cs typeface="Trebuchet MS"/>
              </a:defRPr>
            </a:lvl1pPr>
          </a:lstStyle>
          <a:p>
            <a:pPr lvl="0">
              <a:lnSpc>
                <a:spcPct val="110000"/>
              </a:lnSpc>
            </a:pPr>
            <a:r>
              <a:rPr lang="en-US" sz="1100" dirty="0" err="1">
                <a:solidFill>
                  <a:srgbClr val="444444"/>
                </a:solidFill>
              </a:rPr>
              <a:t>Lorem</a:t>
            </a:r>
            <a:r>
              <a:rPr lang="en-US" sz="1100" dirty="0">
                <a:solidFill>
                  <a:srgbClr val="444444"/>
                </a:solidFill>
              </a:rPr>
              <a:t> </a:t>
            </a:r>
            <a:r>
              <a:rPr lang="en-US" sz="1100" dirty="0" err="1">
                <a:solidFill>
                  <a:srgbClr val="444444"/>
                </a:solidFill>
              </a:rPr>
              <a:t>ipsum</a:t>
            </a:r>
            <a:r>
              <a:rPr lang="en-US" sz="1100" dirty="0">
                <a:solidFill>
                  <a:srgbClr val="444444"/>
                </a:solidFill>
              </a:rPr>
              <a:t> dolor sit </a:t>
            </a:r>
            <a:r>
              <a:rPr lang="en-US" sz="1100" dirty="0" err="1">
                <a:solidFill>
                  <a:srgbClr val="444444"/>
                </a:solidFill>
              </a:rPr>
              <a:t>amet</a:t>
            </a:r>
            <a:r>
              <a:rPr lang="en-US" sz="1100" dirty="0">
                <a:solidFill>
                  <a:srgbClr val="444444"/>
                </a:solidFill>
              </a:rPr>
              <a:t>, </a:t>
            </a:r>
            <a:r>
              <a:rPr lang="en-US" sz="1100" dirty="0" err="1">
                <a:solidFill>
                  <a:srgbClr val="444444"/>
                </a:solidFill>
              </a:rPr>
              <a:t>consectetur</a:t>
            </a:r>
            <a:r>
              <a:rPr lang="en-US" sz="1100" dirty="0">
                <a:solidFill>
                  <a:srgbClr val="444444"/>
                </a:solidFill>
              </a:rPr>
              <a:t> </a:t>
            </a:r>
            <a:r>
              <a:rPr lang="en-US" sz="1100" dirty="0" err="1">
                <a:solidFill>
                  <a:srgbClr val="444444"/>
                </a:solidFill>
              </a:rPr>
              <a:t>adipiscing</a:t>
            </a:r>
            <a:r>
              <a:rPr lang="en-US" sz="1100" dirty="0">
                <a:solidFill>
                  <a:srgbClr val="444444"/>
                </a:solidFill>
              </a:rPr>
              <a:t> </a:t>
            </a:r>
            <a:r>
              <a:rPr lang="en-US" sz="1100" dirty="0" err="1">
                <a:solidFill>
                  <a:srgbClr val="444444"/>
                </a:solidFill>
              </a:rPr>
              <a:t>elit</a:t>
            </a:r>
            <a:r>
              <a:rPr lang="en-US" sz="1100" dirty="0">
                <a:solidFill>
                  <a:srgbClr val="444444"/>
                </a:solidFill>
              </a:rPr>
              <a:t>. </a:t>
            </a:r>
            <a:endParaRPr lang="en-US" dirty="0"/>
          </a:p>
        </p:txBody>
      </p:sp>
      <p:sp>
        <p:nvSpPr>
          <p:cNvPr id="28" name="Picture Placeholder 3"/>
          <p:cNvSpPr>
            <a:spLocks noGrp="1"/>
          </p:cNvSpPr>
          <p:nvPr>
            <p:ph type="pic" sz="quarter" idx="18" hasCustomPrompt="1"/>
          </p:nvPr>
        </p:nvSpPr>
        <p:spPr>
          <a:xfrm>
            <a:off x="692438" y="900545"/>
            <a:ext cx="912380" cy="923637"/>
          </a:xfrm>
          <a:prstGeom prst="rect">
            <a:avLst/>
          </a:prstGeom>
        </p:spPr>
        <p:txBody>
          <a:bodyPr vert="horz" anchor="ctr"/>
          <a:lstStyle>
            <a:lvl1pPr marL="0" marR="0" indent="0" algn="ctr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9C2D7"/>
              </a:buClr>
              <a:buSzTx/>
              <a:buFont typeface="Arial"/>
              <a:buNone/>
              <a:tabLst/>
              <a:defRPr sz="1200"/>
            </a:lvl1pPr>
          </a:lstStyle>
          <a:p>
            <a:r>
              <a:rPr lang="en-US" dirty="0"/>
              <a:t>Headshot</a:t>
            </a:r>
          </a:p>
        </p:txBody>
      </p:sp>
      <p:sp>
        <p:nvSpPr>
          <p:cNvPr id="33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649057" y="1937726"/>
            <a:ext cx="992036" cy="2646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0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NAME HERE</a:t>
            </a:r>
          </a:p>
        </p:txBody>
      </p:sp>
      <p:sp>
        <p:nvSpPr>
          <p:cNvPr id="34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162358" y="2216156"/>
            <a:ext cx="1973262" cy="254572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800" b="0" i="0">
                <a:latin typeface="Trebuchet MS"/>
                <a:cs typeface="Trebuchet MS"/>
              </a:defRPr>
            </a:lvl1pPr>
            <a:lvl2pPr marL="342900" indent="0">
              <a:buNone/>
              <a:defRPr sz="800"/>
            </a:lvl2pPr>
            <a:lvl3pPr marL="685800" indent="0">
              <a:buNone/>
              <a:defRPr sz="8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35" name="Text Placeholder 11"/>
          <p:cNvSpPr>
            <a:spLocks noGrp="1"/>
          </p:cNvSpPr>
          <p:nvPr>
            <p:ph type="body" sz="quarter" idx="21" hasCustomPrompt="1"/>
          </p:nvPr>
        </p:nvSpPr>
        <p:spPr>
          <a:xfrm>
            <a:off x="254000" y="2632075"/>
            <a:ext cx="1777278" cy="200977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050" b="0" i="0">
                <a:latin typeface="Trebuchet MS"/>
                <a:cs typeface="Trebuchet MS"/>
              </a:defRPr>
            </a:lvl1pPr>
          </a:lstStyle>
          <a:p>
            <a:pPr lvl="0">
              <a:lnSpc>
                <a:spcPct val="110000"/>
              </a:lnSpc>
            </a:pPr>
            <a:r>
              <a:rPr lang="en-US" sz="1100" dirty="0" err="1">
                <a:solidFill>
                  <a:srgbClr val="444444"/>
                </a:solidFill>
              </a:rPr>
              <a:t>Lorem</a:t>
            </a:r>
            <a:r>
              <a:rPr lang="en-US" sz="1100" dirty="0">
                <a:solidFill>
                  <a:srgbClr val="444444"/>
                </a:solidFill>
              </a:rPr>
              <a:t> </a:t>
            </a:r>
            <a:r>
              <a:rPr lang="en-US" sz="1100" dirty="0" err="1">
                <a:solidFill>
                  <a:srgbClr val="444444"/>
                </a:solidFill>
              </a:rPr>
              <a:t>ipsum</a:t>
            </a:r>
            <a:r>
              <a:rPr lang="en-US" sz="1100" dirty="0">
                <a:solidFill>
                  <a:srgbClr val="444444"/>
                </a:solidFill>
              </a:rPr>
              <a:t> dolor sit </a:t>
            </a:r>
            <a:r>
              <a:rPr lang="en-US" sz="1100" dirty="0" err="1">
                <a:solidFill>
                  <a:srgbClr val="444444"/>
                </a:solidFill>
              </a:rPr>
              <a:t>amet</a:t>
            </a:r>
            <a:r>
              <a:rPr lang="en-US" sz="1100" dirty="0">
                <a:solidFill>
                  <a:srgbClr val="444444"/>
                </a:solidFill>
              </a:rPr>
              <a:t>, </a:t>
            </a:r>
            <a:r>
              <a:rPr lang="en-US" sz="1100" dirty="0" err="1">
                <a:solidFill>
                  <a:srgbClr val="444444"/>
                </a:solidFill>
              </a:rPr>
              <a:t>consectetur</a:t>
            </a:r>
            <a:r>
              <a:rPr lang="en-US" sz="1100" dirty="0">
                <a:solidFill>
                  <a:srgbClr val="444444"/>
                </a:solidFill>
              </a:rPr>
              <a:t> </a:t>
            </a:r>
            <a:r>
              <a:rPr lang="en-US" sz="1100" dirty="0" err="1">
                <a:solidFill>
                  <a:srgbClr val="444444"/>
                </a:solidFill>
              </a:rPr>
              <a:t>adipiscing</a:t>
            </a:r>
            <a:r>
              <a:rPr lang="en-US" sz="1100" dirty="0">
                <a:solidFill>
                  <a:srgbClr val="444444"/>
                </a:solidFill>
              </a:rPr>
              <a:t> </a:t>
            </a:r>
            <a:r>
              <a:rPr lang="en-US" sz="1100" dirty="0" err="1">
                <a:solidFill>
                  <a:srgbClr val="444444"/>
                </a:solidFill>
              </a:rPr>
              <a:t>elit</a:t>
            </a:r>
            <a:r>
              <a:rPr lang="en-US" sz="1100" dirty="0">
                <a:solidFill>
                  <a:srgbClr val="444444"/>
                </a:solidFill>
              </a:rPr>
              <a:t>. </a:t>
            </a:r>
            <a:endParaRPr lang="en-US" dirty="0"/>
          </a:p>
        </p:txBody>
      </p:sp>
      <p:sp>
        <p:nvSpPr>
          <p:cNvPr id="37" name="Text Placeholder 2"/>
          <p:cNvSpPr>
            <a:spLocks noGrp="1"/>
          </p:cNvSpPr>
          <p:nvPr>
            <p:ph type="body" sz="quarter" idx="23" hasCustomPrompt="1"/>
          </p:nvPr>
        </p:nvSpPr>
        <p:spPr>
          <a:xfrm>
            <a:off x="5221057" y="1937726"/>
            <a:ext cx="992036" cy="2646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0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NAME HERE</a:t>
            </a:r>
          </a:p>
        </p:txBody>
      </p:sp>
      <p:sp>
        <p:nvSpPr>
          <p:cNvPr id="38" name="Text Placeholder 6"/>
          <p:cNvSpPr>
            <a:spLocks noGrp="1"/>
          </p:cNvSpPr>
          <p:nvPr>
            <p:ph type="body" sz="quarter" idx="24" hasCustomPrompt="1"/>
          </p:nvPr>
        </p:nvSpPr>
        <p:spPr>
          <a:xfrm>
            <a:off x="4734358" y="2216156"/>
            <a:ext cx="1973262" cy="254572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800" b="0" i="0">
                <a:latin typeface="Trebuchet MS"/>
                <a:cs typeface="Trebuchet MS"/>
              </a:defRPr>
            </a:lvl1pPr>
            <a:lvl2pPr marL="342900" indent="0">
              <a:buNone/>
              <a:defRPr sz="800"/>
            </a:lvl2pPr>
            <a:lvl3pPr marL="685800" indent="0">
              <a:buNone/>
              <a:defRPr sz="8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39" name="Text Placeholder 11"/>
          <p:cNvSpPr>
            <a:spLocks noGrp="1"/>
          </p:cNvSpPr>
          <p:nvPr>
            <p:ph type="body" sz="quarter" idx="25" hasCustomPrompt="1"/>
          </p:nvPr>
        </p:nvSpPr>
        <p:spPr>
          <a:xfrm>
            <a:off x="4826000" y="2632075"/>
            <a:ext cx="1777278" cy="200977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050" b="0" i="0">
                <a:latin typeface="Trebuchet MS"/>
                <a:cs typeface="Trebuchet MS"/>
              </a:defRPr>
            </a:lvl1pPr>
          </a:lstStyle>
          <a:p>
            <a:pPr lvl="0">
              <a:lnSpc>
                <a:spcPct val="110000"/>
              </a:lnSpc>
            </a:pPr>
            <a:r>
              <a:rPr lang="en-US" sz="1100" dirty="0" err="1">
                <a:solidFill>
                  <a:srgbClr val="444444"/>
                </a:solidFill>
              </a:rPr>
              <a:t>Lorem</a:t>
            </a:r>
            <a:r>
              <a:rPr lang="en-US" sz="1100" dirty="0">
                <a:solidFill>
                  <a:srgbClr val="444444"/>
                </a:solidFill>
              </a:rPr>
              <a:t> </a:t>
            </a:r>
            <a:r>
              <a:rPr lang="en-US" sz="1100" dirty="0" err="1">
                <a:solidFill>
                  <a:srgbClr val="444444"/>
                </a:solidFill>
              </a:rPr>
              <a:t>ipsum</a:t>
            </a:r>
            <a:r>
              <a:rPr lang="en-US" sz="1100" dirty="0">
                <a:solidFill>
                  <a:srgbClr val="444444"/>
                </a:solidFill>
              </a:rPr>
              <a:t> dolor sit </a:t>
            </a:r>
            <a:r>
              <a:rPr lang="en-US" sz="1100" dirty="0" err="1">
                <a:solidFill>
                  <a:srgbClr val="444444"/>
                </a:solidFill>
              </a:rPr>
              <a:t>amet</a:t>
            </a:r>
            <a:r>
              <a:rPr lang="en-US" sz="1100" dirty="0">
                <a:solidFill>
                  <a:srgbClr val="444444"/>
                </a:solidFill>
              </a:rPr>
              <a:t>, </a:t>
            </a:r>
            <a:r>
              <a:rPr lang="en-US" sz="1100" dirty="0" err="1">
                <a:solidFill>
                  <a:srgbClr val="444444"/>
                </a:solidFill>
              </a:rPr>
              <a:t>consectetur</a:t>
            </a:r>
            <a:r>
              <a:rPr lang="en-US" sz="1100" dirty="0">
                <a:solidFill>
                  <a:srgbClr val="444444"/>
                </a:solidFill>
              </a:rPr>
              <a:t> </a:t>
            </a:r>
            <a:r>
              <a:rPr lang="en-US" sz="1100" dirty="0" err="1">
                <a:solidFill>
                  <a:srgbClr val="444444"/>
                </a:solidFill>
              </a:rPr>
              <a:t>adipiscing</a:t>
            </a:r>
            <a:r>
              <a:rPr lang="en-US" sz="1100" dirty="0">
                <a:solidFill>
                  <a:srgbClr val="444444"/>
                </a:solidFill>
              </a:rPr>
              <a:t> </a:t>
            </a:r>
            <a:r>
              <a:rPr lang="en-US" sz="1100" dirty="0" err="1">
                <a:solidFill>
                  <a:srgbClr val="444444"/>
                </a:solidFill>
              </a:rPr>
              <a:t>elit</a:t>
            </a:r>
            <a:r>
              <a:rPr lang="en-US" sz="1100" dirty="0">
                <a:solidFill>
                  <a:srgbClr val="444444"/>
                </a:solidFill>
              </a:rPr>
              <a:t>. </a:t>
            </a:r>
            <a:endParaRPr lang="en-US" dirty="0"/>
          </a:p>
        </p:txBody>
      </p:sp>
      <p:sp>
        <p:nvSpPr>
          <p:cNvPr id="41" name="Text Placeholder 2"/>
          <p:cNvSpPr>
            <a:spLocks noGrp="1"/>
          </p:cNvSpPr>
          <p:nvPr>
            <p:ph type="body" sz="quarter" idx="27" hasCustomPrompt="1"/>
          </p:nvPr>
        </p:nvSpPr>
        <p:spPr>
          <a:xfrm>
            <a:off x="7518602" y="1937726"/>
            <a:ext cx="992036" cy="2646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0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NAME HERE</a:t>
            </a:r>
          </a:p>
        </p:txBody>
      </p:sp>
      <p:sp>
        <p:nvSpPr>
          <p:cNvPr id="42" name="Text Placeholder 6"/>
          <p:cNvSpPr>
            <a:spLocks noGrp="1"/>
          </p:cNvSpPr>
          <p:nvPr>
            <p:ph type="body" sz="quarter" idx="28" hasCustomPrompt="1"/>
          </p:nvPr>
        </p:nvSpPr>
        <p:spPr>
          <a:xfrm>
            <a:off x="7031903" y="2216156"/>
            <a:ext cx="1973262" cy="254572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800" b="0" i="0">
                <a:latin typeface="Trebuchet MS"/>
                <a:cs typeface="Trebuchet MS"/>
              </a:defRPr>
            </a:lvl1pPr>
            <a:lvl2pPr marL="342900" indent="0">
              <a:buNone/>
              <a:defRPr sz="800"/>
            </a:lvl2pPr>
            <a:lvl3pPr marL="685800" indent="0">
              <a:buNone/>
              <a:defRPr sz="8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43" name="Text Placeholder 11"/>
          <p:cNvSpPr>
            <a:spLocks noGrp="1"/>
          </p:cNvSpPr>
          <p:nvPr>
            <p:ph type="body" sz="quarter" idx="29" hasCustomPrompt="1"/>
          </p:nvPr>
        </p:nvSpPr>
        <p:spPr>
          <a:xfrm>
            <a:off x="7123545" y="2632075"/>
            <a:ext cx="1777278" cy="200977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050" b="0" i="0">
                <a:latin typeface="Trebuchet MS"/>
                <a:cs typeface="Trebuchet MS"/>
              </a:defRPr>
            </a:lvl1pPr>
          </a:lstStyle>
          <a:p>
            <a:pPr lvl="0">
              <a:lnSpc>
                <a:spcPct val="110000"/>
              </a:lnSpc>
            </a:pPr>
            <a:r>
              <a:rPr lang="en-US" sz="1100" dirty="0" err="1">
                <a:solidFill>
                  <a:srgbClr val="444444"/>
                </a:solidFill>
              </a:rPr>
              <a:t>Lorem</a:t>
            </a:r>
            <a:r>
              <a:rPr lang="en-US" sz="1100" dirty="0">
                <a:solidFill>
                  <a:srgbClr val="444444"/>
                </a:solidFill>
              </a:rPr>
              <a:t> </a:t>
            </a:r>
            <a:r>
              <a:rPr lang="en-US" sz="1100" dirty="0" err="1">
                <a:solidFill>
                  <a:srgbClr val="444444"/>
                </a:solidFill>
              </a:rPr>
              <a:t>ipsum</a:t>
            </a:r>
            <a:r>
              <a:rPr lang="en-US" sz="1100" dirty="0">
                <a:solidFill>
                  <a:srgbClr val="444444"/>
                </a:solidFill>
              </a:rPr>
              <a:t> dolor sit </a:t>
            </a:r>
            <a:r>
              <a:rPr lang="en-US" sz="1100" dirty="0" err="1">
                <a:solidFill>
                  <a:srgbClr val="444444"/>
                </a:solidFill>
              </a:rPr>
              <a:t>amet</a:t>
            </a:r>
            <a:r>
              <a:rPr lang="en-US" sz="1100" dirty="0">
                <a:solidFill>
                  <a:srgbClr val="444444"/>
                </a:solidFill>
              </a:rPr>
              <a:t>, </a:t>
            </a:r>
            <a:r>
              <a:rPr lang="en-US" sz="1100" dirty="0" err="1">
                <a:solidFill>
                  <a:srgbClr val="444444"/>
                </a:solidFill>
              </a:rPr>
              <a:t>consectetur</a:t>
            </a:r>
            <a:r>
              <a:rPr lang="en-US" sz="1100" dirty="0">
                <a:solidFill>
                  <a:srgbClr val="444444"/>
                </a:solidFill>
              </a:rPr>
              <a:t> </a:t>
            </a:r>
            <a:r>
              <a:rPr lang="en-US" sz="1100" dirty="0" err="1">
                <a:solidFill>
                  <a:srgbClr val="444444"/>
                </a:solidFill>
              </a:rPr>
              <a:t>adipiscing</a:t>
            </a:r>
            <a:r>
              <a:rPr lang="en-US" sz="1100" dirty="0">
                <a:solidFill>
                  <a:srgbClr val="444444"/>
                </a:solidFill>
              </a:rPr>
              <a:t> </a:t>
            </a:r>
            <a:r>
              <a:rPr lang="en-US" sz="1100" dirty="0" err="1">
                <a:solidFill>
                  <a:srgbClr val="444444"/>
                </a:solidFill>
              </a:rPr>
              <a:t>elit</a:t>
            </a:r>
            <a:r>
              <a:rPr lang="en-US" sz="1100" dirty="0">
                <a:solidFill>
                  <a:srgbClr val="444444"/>
                </a:solidFill>
              </a:rPr>
              <a:t>. </a:t>
            </a:r>
            <a:endParaRPr lang="en-US" dirty="0"/>
          </a:p>
        </p:txBody>
      </p:sp>
      <p:sp>
        <p:nvSpPr>
          <p:cNvPr id="44" name="Picture Placeholder 3"/>
          <p:cNvSpPr>
            <a:spLocks noGrp="1"/>
          </p:cNvSpPr>
          <p:nvPr>
            <p:ph type="pic" sz="quarter" idx="30" hasCustomPrompt="1"/>
          </p:nvPr>
        </p:nvSpPr>
        <p:spPr>
          <a:xfrm>
            <a:off x="2966892" y="900545"/>
            <a:ext cx="912380" cy="923637"/>
          </a:xfrm>
          <a:prstGeom prst="rect">
            <a:avLst/>
          </a:prstGeom>
        </p:spPr>
        <p:txBody>
          <a:bodyPr vert="horz" anchor="ctr"/>
          <a:lstStyle>
            <a:lvl1pPr marL="0" marR="0" indent="0" algn="ctr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9C2D7"/>
              </a:buClr>
              <a:buSzTx/>
              <a:buFont typeface="Arial"/>
              <a:buNone/>
              <a:tabLst/>
              <a:defRPr sz="1200"/>
            </a:lvl1pPr>
          </a:lstStyle>
          <a:p>
            <a:r>
              <a:rPr lang="en-US" dirty="0"/>
              <a:t>Headshot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1" hasCustomPrompt="1"/>
          </p:nvPr>
        </p:nvSpPr>
        <p:spPr>
          <a:xfrm>
            <a:off x="5264438" y="900545"/>
            <a:ext cx="912380" cy="923637"/>
          </a:xfrm>
          <a:prstGeom prst="rect">
            <a:avLst/>
          </a:prstGeom>
        </p:spPr>
        <p:txBody>
          <a:bodyPr vert="horz" anchor="ctr"/>
          <a:lstStyle>
            <a:lvl1pPr marL="0" marR="0" indent="0" algn="ctr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9C2D7"/>
              </a:buClr>
              <a:buSzTx/>
              <a:buFont typeface="Arial"/>
              <a:buNone/>
              <a:tabLst/>
              <a:defRPr sz="1200"/>
            </a:lvl1pPr>
          </a:lstStyle>
          <a:p>
            <a:r>
              <a:rPr lang="en-US" dirty="0"/>
              <a:t>Headshot</a:t>
            </a:r>
          </a:p>
        </p:txBody>
      </p:sp>
      <p:sp>
        <p:nvSpPr>
          <p:cNvPr id="46" name="Picture Placeholder 3"/>
          <p:cNvSpPr>
            <a:spLocks noGrp="1"/>
          </p:cNvSpPr>
          <p:nvPr>
            <p:ph type="pic" sz="quarter" idx="32" hasCustomPrompt="1"/>
          </p:nvPr>
        </p:nvSpPr>
        <p:spPr>
          <a:xfrm>
            <a:off x="7527347" y="900545"/>
            <a:ext cx="912380" cy="923637"/>
          </a:xfrm>
          <a:prstGeom prst="rect">
            <a:avLst/>
          </a:prstGeom>
        </p:spPr>
        <p:txBody>
          <a:bodyPr vert="horz" anchor="ctr"/>
          <a:lstStyle>
            <a:lvl1pPr marL="0" marR="0" indent="0" algn="ctr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9C2D7"/>
              </a:buClr>
              <a:buSzTx/>
              <a:buFont typeface="Arial"/>
              <a:buNone/>
              <a:tabLst/>
              <a:defRPr sz="1200"/>
            </a:lvl1pPr>
          </a:lstStyle>
          <a:p>
            <a:r>
              <a:rPr lang="en-US" dirty="0"/>
              <a:t>Headshot</a:t>
            </a:r>
          </a:p>
        </p:txBody>
      </p:sp>
    </p:spTree>
    <p:extLst>
      <p:ext uri="{BB962C8B-B14F-4D97-AF65-F5344CB8AC3E}">
        <p14:creationId xmlns:p14="http://schemas.microsoft.com/office/powerpoint/2010/main" val="16079606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4856480"/>
            <a:ext cx="9155206" cy="298226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sz="1400" dirty="0"/>
          </a:p>
        </p:txBody>
      </p:sp>
      <p:sp>
        <p:nvSpPr>
          <p:cNvPr id="3" name="TextBox 2"/>
          <p:cNvSpPr txBox="1"/>
          <p:nvPr/>
        </p:nvSpPr>
        <p:spPr>
          <a:xfrm>
            <a:off x="7421113" y="4900039"/>
            <a:ext cx="1493520" cy="1923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r"/>
            <a:fld id="{C2C0EDAD-27A0-9447-9004-E733B36B95C3}" type="slidenum">
              <a:rPr lang="en-US" sz="800" b="0" i="0" smtClean="0">
                <a:solidFill>
                  <a:srgbClr val="CCCCCC"/>
                </a:solidFill>
                <a:latin typeface="Trebuchet MS"/>
                <a:cs typeface="Trebuchet MS"/>
              </a:rPr>
              <a:pPr algn="r"/>
              <a:t>‹#›</a:t>
            </a:fld>
            <a:endParaRPr lang="en-US" sz="800" b="0" i="0" dirty="0">
              <a:solidFill>
                <a:srgbClr val="CCCCCC"/>
              </a:solidFill>
              <a:latin typeface="Trebuchet MS"/>
              <a:cs typeface="Trebuchet M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80559" y="4921739"/>
            <a:ext cx="2316480" cy="16158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sz="600" b="0" i="0" kern="0" spc="15" dirty="0">
                <a:solidFill>
                  <a:schemeClr val="accent1"/>
                </a:solidFill>
                <a:latin typeface="Trebuchet MS"/>
                <a:cs typeface="Trebuchet MS"/>
              </a:rPr>
              <a:t>CONFIDENTIAL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813249" y="4940808"/>
            <a:ext cx="0" cy="123444"/>
          </a:xfrm>
          <a:prstGeom prst="line">
            <a:avLst/>
          </a:prstGeom>
          <a:ln w="3175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logo_footer.png"/>
          <p:cNvPicPr>
            <a:picLocks noChangeAspect="1"/>
          </p:cNvPicPr>
          <p:nvPr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2224" y="4931433"/>
            <a:ext cx="476250" cy="169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6689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  <p:sldLayoutId id="2147483742" r:id="rId2"/>
    <p:sldLayoutId id="2147483750" r:id="rId3"/>
    <p:sldLayoutId id="2147483753" r:id="rId4"/>
    <p:sldLayoutId id="2147483754" r:id="rId5"/>
    <p:sldLayoutId id="2147483757" r:id="rId6"/>
    <p:sldLayoutId id="2147483758" r:id="rId7"/>
    <p:sldLayoutId id="2147483759" r:id="rId8"/>
    <p:sldLayoutId id="2147483760" r:id="rId9"/>
    <p:sldLayoutId id="2147483761" r:id="rId10"/>
    <p:sldLayoutId id="2147483762" r:id="rId11"/>
    <p:sldLayoutId id="2147483763" r:id="rId12"/>
    <p:sldLayoutId id="2147483764" r:id="rId13"/>
    <p:sldLayoutId id="2147483711" r:id="rId14"/>
    <p:sldLayoutId id="2147483749" r:id="rId15"/>
    <p:sldLayoutId id="2147483776" r:id="rId16"/>
  </p:sldLayoutIdLst>
  <p:txStyles>
    <p:titleStyle>
      <a:lvl1pPr algn="ctr" defTabSz="3429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PNG"/><Relationship Id="rId5" Type="http://schemas.openxmlformats.org/officeDocument/2006/relationships/image" Target="../media/image15.PNG"/><Relationship Id="rId4" Type="http://schemas.openxmlformats.org/officeDocument/2006/relationships/image" Target="../media/image14.jp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6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openxmlformats.org/officeDocument/2006/relationships/image" Target="../media/image18.png"/><Relationship Id="rId4" Type="http://schemas.openxmlformats.org/officeDocument/2006/relationships/image" Target="../media/image14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png"/><Relationship Id="rId5" Type="http://schemas.openxmlformats.org/officeDocument/2006/relationships/image" Target="../media/image14.jp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jp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47" b="7647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600986" y="2045824"/>
            <a:ext cx="7418150" cy="483014"/>
          </a:xfrm>
        </p:spPr>
        <p:txBody>
          <a:bodyPr/>
          <a:lstStyle/>
          <a:p>
            <a:r>
              <a:rPr lang="en-US" sz="2800" dirty="0">
                <a:solidFill>
                  <a:schemeClr val="bg1"/>
                </a:solidFill>
              </a:rPr>
              <a:t>BDCC Workshop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660399" y="2528838"/>
            <a:ext cx="4089196" cy="277768"/>
          </a:xfr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 dirty="0"/>
              <a:t>Typical day of a big data engineer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March 2018</a:t>
            </a:r>
          </a:p>
        </p:txBody>
      </p:sp>
      <p:pic>
        <p:nvPicPr>
          <p:cNvPr id="8" name="Picture Placeholder 17" descr="logo_cover_5.png"/>
          <p:cNvPicPr>
            <a:picLocks noGrp="1" noChangeAspect="1"/>
          </p:cNvPicPr>
          <p:nvPr>
            <p:ph type="pic" sz="quarter" idx="18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38" b="3538"/>
          <a:stretch>
            <a:fillRect/>
          </a:stretch>
        </p:blipFill>
        <p:spPr/>
      </p:pic>
      <p:sp>
        <p:nvSpPr>
          <p:cNvPr id="7" name="Text Placeholder 3"/>
          <p:cNvSpPr txBox="1">
            <a:spLocks/>
          </p:cNvSpPr>
          <p:nvPr/>
        </p:nvSpPr>
        <p:spPr>
          <a:xfrm>
            <a:off x="5402057" y="4768204"/>
            <a:ext cx="3649662" cy="279797"/>
          </a:xfrm>
          <a:prstGeom prst="rect">
            <a:avLst/>
          </a:prstGeom>
        </p:spPr>
        <p:txBody>
          <a:bodyPr lIns="68580" tIns="34290" rIns="68580" bIns="34290">
            <a:normAutofit lnSpcReduction="10000"/>
          </a:bodyPr>
          <a:lstStyle>
            <a:lvl1pPr marL="0" indent="0" algn="l" defTabSz="342900" rtl="0" eaLnBrk="1" latinLnBrk="0" hangingPunct="1">
              <a:spcBef>
                <a:spcPct val="20000"/>
              </a:spcBef>
              <a:buFont typeface="Arial"/>
              <a:buNone/>
              <a:defRPr sz="1400" b="0" i="0" kern="1200" baseline="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by Dmitrii Kober</a:t>
            </a:r>
          </a:p>
        </p:txBody>
      </p:sp>
    </p:spTree>
    <p:extLst>
      <p:ext uri="{BB962C8B-B14F-4D97-AF65-F5344CB8AC3E}">
        <p14:creationId xmlns:p14="http://schemas.microsoft.com/office/powerpoint/2010/main" val="14512387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99455"/>
            <a:ext cx="9144000" cy="439861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875"/>
            <a:endParaRPr lang="en-US" sz="1050" dirty="0">
              <a:solidFill>
                <a:prstClr val="white"/>
              </a:solidFill>
              <a:latin typeface="Trebuchet MS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4572000" y="706599"/>
            <a:ext cx="0" cy="4151155"/>
          </a:xfrm>
          <a:prstGeom prst="line">
            <a:avLst/>
          </a:prstGeom>
          <a:ln w="19050">
            <a:solidFill>
              <a:schemeClr val="bg1">
                <a:lumMod val="9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6559789" y="831901"/>
            <a:ext cx="596426" cy="596426"/>
          </a:xfrm>
          <a:prstGeom prst="ellipse">
            <a:avLst/>
          </a:prstGeom>
          <a:solidFill>
            <a:schemeClr val="accent2"/>
          </a:solidFill>
          <a:ln w="317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31763" indent="-77788" algn="ctr" defTabSz="342875">
              <a:spcBef>
                <a:spcPts val="1800"/>
              </a:spcBef>
              <a:buFont typeface="Wingdings" panose="05000000000000000000" pitchFamily="2" charset="2"/>
              <a:buChar char="ü"/>
            </a:pPr>
            <a:r>
              <a:rPr lang="en-US" sz="2800" dirty="0">
                <a:solidFill>
                  <a:prstClr val="white"/>
                </a:solidFill>
                <a:latin typeface="Trebuchet MS"/>
              </a:rPr>
              <a:t> </a:t>
            </a:r>
          </a:p>
        </p:txBody>
      </p:sp>
      <p:sp>
        <p:nvSpPr>
          <p:cNvPr id="16" name="Oval 15"/>
          <p:cNvSpPr/>
          <p:nvPr/>
        </p:nvSpPr>
        <p:spPr>
          <a:xfrm>
            <a:off x="1987786" y="818175"/>
            <a:ext cx="596426" cy="596426"/>
          </a:xfrm>
          <a:prstGeom prst="ellipse">
            <a:avLst/>
          </a:prstGeom>
          <a:solidFill>
            <a:schemeClr val="accent2"/>
          </a:solidFill>
          <a:ln w="317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875"/>
            <a:r>
              <a:rPr lang="en-US" sz="2800" b="1" dirty="0">
                <a:solidFill>
                  <a:prstClr val="white"/>
                </a:solidFill>
                <a:latin typeface="Trebuchet MS"/>
              </a:rPr>
              <a:t>!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9144000" cy="699516"/>
          </a:xfrm>
        </p:spPr>
        <p:txBody>
          <a:bodyPr/>
          <a:lstStyle/>
          <a:p>
            <a:r>
              <a:rPr lang="en-US" cap="all" dirty="0">
                <a:solidFill>
                  <a:schemeClr val="bg1"/>
                </a:solidFill>
                <a:latin typeface="Arial Black" panose="020B0A04020102020204" pitchFamily="34" charset="0"/>
              </a:rPr>
              <a:t>{</a:t>
            </a:r>
            <a:r>
              <a:rPr lang="en-US" cap="all" dirty="0"/>
              <a:t>Problem Context</a:t>
            </a:r>
          </a:p>
        </p:txBody>
      </p:sp>
      <p:sp>
        <p:nvSpPr>
          <p:cNvPr id="19" name="Text Box 25"/>
          <p:cNvSpPr txBox="1">
            <a:spLocks noChangeArrowheads="1"/>
          </p:cNvSpPr>
          <p:nvPr/>
        </p:nvSpPr>
        <p:spPr bwMode="auto">
          <a:xfrm>
            <a:off x="555919" y="1871975"/>
            <a:ext cx="3782961" cy="3323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square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Member Application Solution shall support a large number of organizations, each with its own members, business partners, customizations, preferences and application usage specifics.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All data updates have to pass review/approve lifecycles before being actually applied. 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i="1" dirty="0"/>
              <a:t>The problem of calculating fair commissions to be charged from tenants, based on their shares in the system utilization.  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24" name="Text Box 25"/>
          <p:cNvSpPr txBox="1">
            <a:spLocks noChangeArrowheads="1"/>
          </p:cNvSpPr>
          <p:nvPr/>
        </p:nvSpPr>
        <p:spPr bwMode="auto">
          <a:xfrm>
            <a:off x="4974610" y="1893614"/>
            <a:ext cx="3867312" cy="2893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square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The solution has to be cloud-ready, cost and resource effective, highly-available (99.9%), fault-tolerant, scalable, performant and ensuring tenant data isolation and protection.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The solution architecture has to be sustainable, well-integrated with the existing X-Customer’s enterprise architecture and comply with X-Customer’s policies and standards.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Not only human-beings, but also automated 3’rd party systems shall be using the platform.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01570" y="1493537"/>
            <a:ext cx="29688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342884"/>
            <a:r>
              <a:rPr lang="en-US" sz="1100" b="1" dirty="0">
                <a:solidFill>
                  <a:srgbClr val="39C2D7"/>
                </a:solidFill>
                <a:latin typeface="Arial Black"/>
                <a:cs typeface="Arial Black"/>
              </a:rPr>
              <a:t>BUSINESS ITEMS TO CONSIDER</a:t>
            </a:r>
          </a:p>
        </p:txBody>
      </p:sp>
      <p:sp>
        <p:nvSpPr>
          <p:cNvPr id="11" name="Oval 10"/>
          <p:cNvSpPr/>
          <p:nvPr/>
        </p:nvSpPr>
        <p:spPr>
          <a:xfrm>
            <a:off x="6559789" y="818175"/>
            <a:ext cx="596426" cy="596426"/>
          </a:xfrm>
          <a:prstGeom prst="ellipse">
            <a:avLst/>
          </a:prstGeom>
          <a:solidFill>
            <a:schemeClr val="accent2"/>
          </a:solidFill>
          <a:ln w="317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875"/>
            <a:r>
              <a:rPr lang="en-US" sz="2800" b="1" dirty="0">
                <a:solidFill>
                  <a:prstClr val="white"/>
                </a:solidFill>
                <a:latin typeface="Trebuchet MS"/>
              </a:rPr>
              <a:t>!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373570" y="1493537"/>
            <a:ext cx="29688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342884"/>
            <a:r>
              <a:rPr lang="en-US" sz="1100" b="1" dirty="0">
                <a:solidFill>
                  <a:srgbClr val="39C2D7"/>
                </a:solidFill>
                <a:latin typeface="Arial Black"/>
                <a:cs typeface="Arial Black"/>
              </a:rPr>
              <a:t>TECHNICAL ITEMS TO CONSIDER</a:t>
            </a:r>
          </a:p>
        </p:txBody>
      </p:sp>
    </p:spTree>
    <p:extLst>
      <p:ext uri="{BB962C8B-B14F-4D97-AF65-F5344CB8AC3E}">
        <p14:creationId xmlns:p14="http://schemas.microsoft.com/office/powerpoint/2010/main" val="36847752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72404" y="2869953"/>
            <a:ext cx="5391028" cy="570156"/>
          </a:xfrm>
        </p:spPr>
        <p:txBody>
          <a:bodyPr/>
          <a:lstStyle/>
          <a:p>
            <a:r>
              <a:rPr lang="en-US" sz="3300" dirty="0">
                <a:solidFill>
                  <a:schemeClr val="bg1"/>
                </a:solidFill>
                <a:latin typeface="Arial Black" panose="020B0A04020102020204" pitchFamily="34" charset="0"/>
              </a:rPr>
              <a:t>Solution Overview</a:t>
            </a:r>
          </a:p>
        </p:txBody>
      </p:sp>
    </p:spTree>
    <p:extLst>
      <p:ext uri="{BB962C8B-B14F-4D97-AF65-F5344CB8AC3E}">
        <p14:creationId xmlns:p14="http://schemas.microsoft.com/office/powerpoint/2010/main" val="34774399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cap="all" dirty="0"/>
              <a:t>Solution Presentation: Overview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8599" y="757135"/>
            <a:ext cx="2689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The solution is inspired by:</a:t>
            </a:r>
          </a:p>
        </p:txBody>
      </p:sp>
    </p:spTree>
    <p:extLst>
      <p:ext uri="{BB962C8B-B14F-4D97-AF65-F5344CB8AC3E}">
        <p14:creationId xmlns:p14="http://schemas.microsoft.com/office/powerpoint/2010/main" val="10768973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cap="all" dirty="0"/>
              <a:t>Solution Presentation: Overview</a:t>
            </a:r>
          </a:p>
        </p:txBody>
      </p:sp>
      <p:sp>
        <p:nvSpPr>
          <p:cNvPr id="8" name="Text Box 25"/>
          <p:cNvSpPr txBox="1">
            <a:spLocks noChangeArrowheads="1"/>
          </p:cNvSpPr>
          <p:nvPr/>
        </p:nvSpPr>
        <p:spPr bwMode="auto">
          <a:xfrm>
            <a:off x="1" y="929478"/>
            <a:ext cx="3334294" cy="14157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square">
            <a:spAutoFit/>
          </a:bodyPr>
          <a:lstStyle/>
          <a:p>
            <a:pPr marL="171450" indent="-171450" defTabSz="342884">
              <a:spcBef>
                <a:spcPts val="600"/>
              </a:spcBef>
              <a:spcAft>
                <a:spcPts val="600"/>
              </a:spcAft>
              <a:buClr>
                <a:srgbClr val="39C2D7"/>
              </a:buClr>
              <a:buFont typeface="Arial" panose="020B0604020202020204" pitchFamily="34" charset="0"/>
              <a:buChar char="•"/>
            </a:pPr>
            <a:endParaRPr lang="en-US" dirty="0">
              <a:solidFill>
                <a:srgbClr val="464547"/>
              </a:solidFill>
              <a:latin typeface="Trebuchet MS"/>
              <a:cs typeface="Calibri"/>
            </a:endParaRPr>
          </a:p>
          <a:p>
            <a:pPr marL="171450" indent="-171450" defTabSz="342884">
              <a:spcBef>
                <a:spcPts val="600"/>
              </a:spcBef>
              <a:spcAft>
                <a:spcPts val="600"/>
              </a:spcAft>
              <a:buClr>
                <a:srgbClr val="39C2D7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64547"/>
                </a:solidFill>
                <a:latin typeface="Trebuchet MS"/>
                <a:cs typeface="Calibri"/>
              </a:rPr>
              <a:t>SOA</a:t>
            </a:r>
          </a:p>
          <a:p>
            <a:pPr marL="171450" indent="-171450" defTabSz="342884">
              <a:spcBef>
                <a:spcPts val="600"/>
              </a:spcBef>
              <a:spcAft>
                <a:spcPts val="600"/>
              </a:spcAft>
              <a:buClr>
                <a:srgbClr val="39C2D7"/>
              </a:buClr>
              <a:buFont typeface="Arial" panose="020B0604020202020204" pitchFamily="34" charset="0"/>
              <a:buChar char="•"/>
            </a:pPr>
            <a:endParaRPr lang="en-US" dirty="0">
              <a:solidFill>
                <a:srgbClr val="464547"/>
              </a:solidFill>
              <a:latin typeface="Trebuchet MS"/>
              <a:cs typeface="Calibri"/>
            </a:endParaRPr>
          </a:p>
          <a:p>
            <a:pPr marL="171450" indent="-171450" defTabSz="342884">
              <a:spcBef>
                <a:spcPts val="600"/>
              </a:spcBef>
              <a:spcAft>
                <a:spcPts val="600"/>
              </a:spcAft>
              <a:buClr>
                <a:srgbClr val="39C2D7"/>
              </a:buClr>
              <a:buFont typeface="Arial" panose="020B0604020202020204" pitchFamily="34" charset="0"/>
              <a:buChar char="•"/>
            </a:pPr>
            <a:endParaRPr lang="en-US" dirty="0">
              <a:solidFill>
                <a:srgbClr val="464547"/>
              </a:solidFill>
              <a:latin typeface="Trebuchet MS"/>
              <a:cs typeface="Calibri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032" y="1099310"/>
            <a:ext cx="1755037" cy="129014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8599" y="757135"/>
            <a:ext cx="2689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The solution is inspired by: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3024049" y="701689"/>
            <a:ext cx="0" cy="4151155"/>
          </a:xfrm>
          <a:prstGeom prst="line">
            <a:avLst/>
          </a:prstGeom>
          <a:ln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078574" y="765682"/>
            <a:ext cx="764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Profit: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3482" y="1126467"/>
            <a:ext cx="3513926" cy="1616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8264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cap="all" dirty="0"/>
              <a:t>Solution Presentation: Overview</a:t>
            </a:r>
          </a:p>
        </p:txBody>
      </p:sp>
      <p:sp>
        <p:nvSpPr>
          <p:cNvPr id="8" name="Text Box 25"/>
          <p:cNvSpPr txBox="1">
            <a:spLocks noChangeArrowheads="1"/>
          </p:cNvSpPr>
          <p:nvPr/>
        </p:nvSpPr>
        <p:spPr bwMode="auto">
          <a:xfrm>
            <a:off x="1" y="929478"/>
            <a:ext cx="3334294" cy="25237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square">
            <a:spAutoFit/>
          </a:bodyPr>
          <a:lstStyle/>
          <a:p>
            <a:pPr marL="171450" indent="-171450" defTabSz="342884">
              <a:spcBef>
                <a:spcPts val="600"/>
              </a:spcBef>
              <a:spcAft>
                <a:spcPts val="600"/>
              </a:spcAft>
              <a:buClr>
                <a:srgbClr val="39C2D7"/>
              </a:buClr>
              <a:buFont typeface="Arial" panose="020B0604020202020204" pitchFamily="34" charset="0"/>
              <a:buChar char="•"/>
            </a:pPr>
            <a:endParaRPr lang="en-US" dirty="0">
              <a:solidFill>
                <a:srgbClr val="464547"/>
              </a:solidFill>
              <a:latin typeface="Trebuchet MS"/>
              <a:cs typeface="Calibri"/>
            </a:endParaRPr>
          </a:p>
          <a:p>
            <a:pPr marL="171450" indent="-171450" defTabSz="342884">
              <a:spcBef>
                <a:spcPts val="600"/>
              </a:spcBef>
              <a:spcAft>
                <a:spcPts val="600"/>
              </a:spcAft>
              <a:buClr>
                <a:srgbClr val="39C2D7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64547"/>
                </a:solidFill>
                <a:latin typeface="Trebuchet MS"/>
                <a:cs typeface="Calibri"/>
              </a:rPr>
              <a:t>SOA</a:t>
            </a:r>
          </a:p>
          <a:p>
            <a:pPr marL="171450" indent="-171450" defTabSz="342884">
              <a:spcBef>
                <a:spcPts val="600"/>
              </a:spcBef>
              <a:spcAft>
                <a:spcPts val="600"/>
              </a:spcAft>
              <a:buClr>
                <a:srgbClr val="39C2D7"/>
              </a:buClr>
              <a:buFont typeface="Arial" panose="020B0604020202020204" pitchFamily="34" charset="0"/>
              <a:buChar char="•"/>
            </a:pPr>
            <a:endParaRPr lang="en-US" dirty="0">
              <a:solidFill>
                <a:srgbClr val="464547"/>
              </a:solidFill>
              <a:latin typeface="Trebuchet MS"/>
              <a:cs typeface="Calibri"/>
            </a:endParaRPr>
          </a:p>
          <a:p>
            <a:pPr marL="171450" indent="-171450" defTabSz="342884">
              <a:spcBef>
                <a:spcPts val="600"/>
              </a:spcBef>
              <a:spcAft>
                <a:spcPts val="600"/>
              </a:spcAft>
              <a:buClr>
                <a:srgbClr val="39C2D7"/>
              </a:buClr>
              <a:buFont typeface="Arial" panose="020B0604020202020204" pitchFamily="34" charset="0"/>
              <a:buChar char="•"/>
            </a:pPr>
            <a:endParaRPr lang="en-US" dirty="0">
              <a:solidFill>
                <a:srgbClr val="464547"/>
              </a:solidFill>
              <a:latin typeface="Trebuchet MS"/>
              <a:cs typeface="Calibri"/>
            </a:endParaRPr>
          </a:p>
          <a:p>
            <a:pPr marL="171450" indent="-171450" defTabSz="342884">
              <a:spcBef>
                <a:spcPts val="600"/>
              </a:spcBef>
              <a:spcAft>
                <a:spcPts val="600"/>
              </a:spcAft>
              <a:buClr>
                <a:srgbClr val="39C2D7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64547"/>
                </a:solidFill>
                <a:latin typeface="Trebuchet MS"/>
                <a:cs typeface="Calibri"/>
              </a:rPr>
              <a:t>Reactive Architecture</a:t>
            </a:r>
          </a:p>
          <a:p>
            <a:pPr marL="171450" indent="-171450" defTabSz="342884">
              <a:spcBef>
                <a:spcPts val="600"/>
              </a:spcBef>
              <a:spcAft>
                <a:spcPts val="600"/>
              </a:spcAft>
              <a:buClr>
                <a:srgbClr val="39C2D7"/>
              </a:buClr>
              <a:buFont typeface="Arial" panose="020B0604020202020204" pitchFamily="34" charset="0"/>
              <a:buChar char="•"/>
            </a:pPr>
            <a:endParaRPr lang="en-US" dirty="0">
              <a:solidFill>
                <a:srgbClr val="464547"/>
              </a:solidFill>
              <a:latin typeface="Trebuchet MS"/>
              <a:cs typeface="Calibri"/>
            </a:endParaRPr>
          </a:p>
          <a:p>
            <a:pPr defTabSz="342884">
              <a:spcBef>
                <a:spcPts val="600"/>
              </a:spcBef>
              <a:spcAft>
                <a:spcPts val="600"/>
              </a:spcAft>
              <a:buClr>
                <a:srgbClr val="39C2D7"/>
              </a:buClr>
            </a:pPr>
            <a:endParaRPr lang="en-US" dirty="0">
              <a:solidFill>
                <a:srgbClr val="464547"/>
              </a:solidFill>
              <a:latin typeface="Trebuchet MS"/>
              <a:cs typeface="Calibri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968" y="2650361"/>
            <a:ext cx="2481972" cy="98765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032" y="1099310"/>
            <a:ext cx="1755037" cy="129014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8599" y="757135"/>
            <a:ext cx="2689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The solution is inspired by: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3024049" y="701689"/>
            <a:ext cx="0" cy="4151155"/>
          </a:xfrm>
          <a:prstGeom prst="line">
            <a:avLst/>
          </a:prstGeom>
          <a:ln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078574" y="765682"/>
            <a:ext cx="764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Profit: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3482" y="1126467"/>
            <a:ext cx="3513926" cy="161673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4805" y="2970992"/>
            <a:ext cx="3513926" cy="678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0456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cap="all" dirty="0"/>
              <a:t>Solution Presentation: Overview</a:t>
            </a:r>
          </a:p>
        </p:txBody>
      </p:sp>
      <p:sp>
        <p:nvSpPr>
          <p:cNvPr id="8" name="Text Box 25"/>
          <p:cNvSpPr txBox="1">
            <a:spLocks noChangeArrowheads="1"/>
          </p:cNvSpPr>
          <p:nvPr/>
        </p:nvSpPr>
        <p:spPr bwMode="auto">
          <a:xfrm>
            <a:off x="1" y="929478"/>
            <a:ext cx="3334294" cy="32624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square">
            <a:spAutoFit/>
          </a:bodyPr>
          <a:lstStyle/>
          <a:p>
            <a:pPr marL="171450" indent="-171450" defTabSz="342884">
              <a:spcBef>
                <a:spcPts val="600"/>
              </a:spcBef>
              <a:spcAft>
                <a:spcPts val="600"/>
              </a:spcAft>
              <a:buClr>
                <a:srgbClr val="39C2D7"/>
              </a:buClr>
              <a:buFont typeface="Arial" panose="020B0604020202020204" pitchFamily="34" charset="0"/>
              <a:buChar char="•"/>
            </a:pPr>
            <a:endParaRPr lang="en-US" dirty="0">
              <a:solidFill>
                <a:srgbClr val="464547"/>
              </a:solidFill>
              <a:latin typeface="Trebuchet MS"/>
              <a:cs typeface="Calibri"/>
            </a:endParaRPr>
          </a:p>
          <a:p>
            <a:pPr marL="171450" indent="-171450" defTabSz="342884">
              <a:spcBef>
                <a:spcPts val="600"/>
              </a:spcBef>
              <a:spcAft>
                <a:spcPts val="600"/>
              </a:spcAft>
              <a:buClr>
                <a:srgbClr val="39C2D7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64547"/>
                </a:solidFill>
                <a:latin typeface="Trebuchet MS"/>
                <a:cs typeface="Calibri"/>
              </a:rPr>
              <a:t>SOA</a:t>
            </a:r>
          </a:p>
          <a:p>
            <a:pPr marL="171450" indent="-171450" defTabSz="342884">
              <a:spcBef>
                <a:spcPts val="600"/>
              </a:spcBef>
              <a:spcAft>
                <a:spcPts val="600"/>
              </a:spcAft>
              <a:buClr>
                <a:srgbClr val="39C2D7"/>
              </a:buClr>
              <a:buFont typeface="Arial" panose="020B0604020202020204" pitchFamily="34" charset="0"/>
              <a:buChar char="•"/>
            </a:pPr>
            <a:endParaRPr lang="en-US" dirty="0">
              <a:solidFill>
                <a:srgbClr val="464547"/>
              </a:solidFill>
              <a:latin typeface="Trebuchet MS"/>
              <a:cs typeface="Calibri"/>
            </a:endParaRPr>
          </a:p>
          <a:p>
            <a:pPr marL="171450" indent="-171450" defTabSz="342884">
              <a:spcBef>
                <a:spcPts val="600"/>
              </a:spcBef>
              <a:spcAft>
                <a:spcPts val="600"/>
              </a:spcAft>
              <a:buClr>
                <a:srgbClr val="39C2D7"/>
              </a:buClr>
              <a:buFont typeface="Arial" panose="020B0604020202020204" pitchFamily="34" charset="0"/>
              <a:buChar char="•"/>
            </a:pPr>
            <a:endParaRPr lang="en-US" dirty="0">
              <a:solidFill>
                <a:srgbClr val="464547"/>
              </a:solidFill>
              <a:latin typeface="Trebuchet MS"/>
              <a:cs typeface="Calibri"/>
            </a:endParaRPr>
          </a:p>
          <a:p>
            <a:pPr marL="171450" indent="-171450" defTabSz="342884">
              <a:spcBef>
                <a:spcPts val="600"/>
              </a:spcBef>
              <a:spcAft>
                <a:spcPts val="600"/>
              </a:spcAft>
              <a:buClr>
                <a:srgbClr val="39C2D7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64547"/>
                </a:solidFill>
                <a:latin typeface="Trebuchet MS"/>
                <a:cs typeface="Calibri"/>
              </a:rPr>
              <a:t>Reactive Architecture</a:t>
            </a:r>
          </a:p>
          <a:p>
            <a:pPr marL="171450" indent="-171450" defTabSz="342884">
              <a:spcBef>
                <a:spcPts val="600"/>
              </a:spcBef>
              <a:spcAft>
                <a:spcPts val="600"/>
              </a:spcAft>
              <a:buClr>
                <a:srgbClr val="39C2D7"/>
              </a:buClr>
              <a:buFont typeface="Arial" panose="020B0604020202020204" pitchFamily="34" charset="0"/>
              <a:buChar char="•"/>
            </a:pPr>
            <a:endParaRPr lang="en-US" dirty="0">
              <a:solidFill>
                <a:srgbClr val="464547"/>
              </a:solidFill>
              <a:latin typeface="Trebuchet MS"/>
              <a:cs typeface="Calibri"/>
            </a:endParaRPr>
          </a:p>
          <a:p>
            <a:pPr defTabSz="342884">
              <a:spcBef>
                <a:spcPts val="600"/>
              </a:spcBef>
              <a:spcAft>
                <a:spcPts val="600"/>
              </a:spcAft>
              <a:buClr>
                <a:srgbClr val="39C2D7"/>
              </a:buClr>
            </a:pPr>
            <a:endParaRPr lang="en-US" dirty="0">
              <a:solidFill>
                <a:srgbClr val="464547"/>
              </a:solidFill>
              <a:latin typeface="Trebuchet MS"/>
              <a:cs typeface="Calibri"/>
            </a:endParaRPr>
          </a:p>
          <a:p>
            <a:pPr defTabSz="342884">
              <a:spcBef>
                <a:spcPts val="600"/>
              </a:spcBef>
              <a:spcAft>
                <a:spcPts val="600"/>
              </a:spcAft>
              <a:buClr>
                <a:srgbClr val="39C2D7"/>
              </a:buClr>
            </a:pPr>
            <a:endParaRPr lang="en-US" dirty="0">
              <a:solidFill>
                <a:srgbClr val="464547"/>
              </a:solidFill>
              <a:latin typeface="Trebuchet MS"/>
              <a:cs typeface="Calibri"/>
            </a:endParaRPr>
          </a:p>
          <a:p>
            <a:pPr marL="171450" indent="-171450" defTabSz="342884">
              <a:spcBef>
                <a:spcPts val="600"/>
              </a:spcBef>
              <a:spcAft>
                <a:spcPts val="600"/>
              </a:spcAft>
              <a:buClr>
                <a:srgbClr val="39C2D7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64547"/>
                </a:solidFill>
                <a:latin typeface="Trebuchet MS"/>
                <a:cs typeface="Calibri"/>
              </a:rPr>
              <a:t>Decoupling Reads and Writes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968" y="2650361"/>
            <a:ext cx="2481972" cy="98765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032" y="1099310"/>
            <a:ext cx="1755037" cy="129014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556" y="3898926"/>
            <a:ext cx="1521988" cy="101465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8599" y="757135"/>
            <a:ext cx="2689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The solution is inspired by: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3024049" y="701689"/>
            <a:ext cx="0" cy="4151155"/>
          </a:xfrm>
          <a:prstGeom prst="line">
            <a:avLst/>
          </a:prstGeom>
          <a:ln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078574" y="765682"/>
            <a:ext cx="764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Profit: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3482" y="1126467"/>
            <a:ext cx="3513926" cy="161673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4805" y="2970992"/>
            <a:ext cx="3513926" cy="67882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3482" y="3877607"/>
            <a:ext cx="3505249" cy="387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6837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cap="all" dirty="0"/>
              <a:t>Solution Presentation: Overview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2444" y="757135"/>
            <a:ext cx="5571307" cy="4095708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3024049" y="701689"/>
            <a:ext cx="0" cy="4151155"/>
          </a:xfrm>
          <a:prstGeom prst="line">
            <a:avLst/>
          </a:prstGeom>
          <a:ln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8" name="Text Box 25"/>
          <p:cNvSpPr txBox="1">
            <a:spLocks noChangeArrowheads="1"/>
          </p:cNvSpPr>
          <p:nvPr/>
        </p:nvSpPr>
        <p:spPr bwMode="auto">
          <a:xfrm>
            <a:off x="1" y="929478"/>
            <a:ext cx="3334294" cy="32624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square">
            <a:spAutoFit/>
          </a:bodyPr>
          <a:lstStyle/>
          <a:p>
            <a:pPr marL="171450" indent="-171450" defTabSz="342884">
              <a:spcBef>
                <a:spcPts val="600"/>
              </a:spcBef>
              <a:spcAft>
                <a:spcPts val="600"/>
              </a:spcAft>
              <a:buClr>
                <a:srgbClr val="39C2D7"/>
              </a:buClr>
              <a:buFont typeface="Arial" panose="020B0604020202020204" pitchFamily="34" charset="0"/>
              <a:buChar char="•"/>
            </a:pPr>
            <a:endParaRPr lang="en-US" dirty="0">
              <a:solidFill>
                <a:srgbClr val="464547"/>
              </a:solidFill>
              <a:latin typeface="Trebuchet MS"/>
              <a:cs typeface="Calibri"/>
            </a:endParaRPr>
          </a:p>
          <a:p>
            <a:pPr marL="171450" indent="-171450" defTabSz="342884">
              <a:spcBef>
                <a:spcPts val="600"/>
              </a:spcBef>
              <a:spcAft>
                <a:spcPts val="600"/>
              </a:spcAft>
              <a:buClr>
                <a:srgbClr val="39C2D7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64547"/>
                </a:solidFill>
                <a:latin typeface="Trebuchet MS"/>
                <a:cs typeface="Calibri"/>
              </a:rPr>
              <a:t>SOA</a:t>
            </a:r>
          </a:p>
          <a:p>
            <a:pPr marL="171450" indent="-171450" defTabSz="342884">
              <a:spcBef>
                <a:spcPts val="600"/>
              </a:spcBef>
              <a:spcAft>
                <a:spcPts val="600"/>
              </a:spcAft>
              <a:buClr>
                <a:srgbClr val="39C2D7"/>
              </a:buClr>
              <a:buFont typeface="Arial" panose="020B0604020202020204" pitchFamily="34" charset="0"/>
              <a:buChar char="•"/>
            </a:pPr>
            <a:endParaRPr lang="en-US" dirty="0">
              <a:solidFill>
                <a:srgbClr val="464547"/>
              </a:solidFill>
              <a:latin typeface="Trebuchet MS"/>
              <a:cs typeface="Calibri"/>
            </a:endParaRPr>
          </a:p>
          <a:p>
            <a:pPr marL="171450" indent="-171450" defTabSz="342884">
              <a:spcBef>
                <a:spcPts val="600"/>
              </a:spcBef>
              <a:spcAft>
                <a:spcPts val="600"/>
              </a:spcAft>
              <a:buClr>
                <a:srgbClr val="39C2D7"/>
              </a:buClr>
              <a:buFont typeface="Arial" panose="020B0604020202020204" pitchFamily="34" charset="0"/>
              <a:buChar char="•"/>
            </a:pPr>
            <a:endParaRPr lang="en-US" dirty="0">
              <a:solidFill>
                <a:srgbClr val="464547"/>
              </a:solidFill>
              <a:latin typeface="Trebuchet MS"/>
              <a:cs typeface="Calibri"/>
            </a:endParaRPr>
          </a:p>
          <a:p>
            <a:pPr marL="171450" indent="-171450" defTabSz="342884">
              <a:spcBef>
                <a:spcPts val="600"/>
              </a:spcBef>
              <a:spcAft>
                <a:spcPts val="600"/>
              </a:spcAft>
              <a:buClr>
                <a:srgbClr val="39C2D7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64547"/>
                </a:solidFill>
                <a:latin typeface="Trebuchet MS"/>
                <a:cs typeface="Calibri"/>
              </a:rPr>
              <a:t>Reactive Architecture</a:t>
            </a:r>
          </a:p>
          <a:p>
            <a:pPr marL="171450" indent="-171450" defTabSz="342884">
              <a:spcBef>
                <a:spcPts val="600"/>
              </a:spcBef>
              <a:spcAft>
                <a:spcPts val="600"/>
              </a:spcAft>
              <a:buClr>
                <a:srgbClr val="39C2D7"/>
              </a:buClr>
              <a:buFont typeface="Arial" panose="020B0604020202020204" pitchFamily="34" charset="0"/>
              <a:buChar char="•"/>
            </a:pPr>
            <a:endParaRPr lang="en-US" dirty="0">
              <a:solidFill>
                <a:srgbClr val="464547"/>
              </a:solidFill>
              <a:latin typeface="Trebuchet MS"/>
              <a:cs typeface="Calibri"/>
            </a:endParaRPr>
          </a:p>
          <a:p>
            <a:pPr defTabSz="342884">
              <a:spcBef>
                <a:spcPts val="600"/>
              </a:spcBef>
              <a:spcAft>
                <a:spcPts val="600"/>
              </a:spcAft>
              <a:buClr>
                <a:srgbClr val="39C2D7"/>
              </a:buClr>
            </a:pPr>
            <a:endParaRPr lang="en-US" dirty="0">
              <a:solidFill>
                <a:srgbClr val="464547"/>
              </a:solidFill>
              <a:latin typeface="Trebuchet MS"/>
              <a:cs typeface="Calibri"/>
            </a:endParaRPr>
          </a:p>
          <a:p>
            <a:pPr defTabSz="342884">
              <a:spcBef>
                <a:spcPts val="600"/>
              </a:spcBef>
              <a:spcAft>
                <a:spcPts val="600"/>
              </a:spcAft>
              <a:buClr>
                <a:srgbClr val="39C2D7"/>
              </a:buClr>
            </a:pPr>
            <a:endParaRPr lang="en-US" dirty="0">
              <a:solidFill>
                <a:srgbClr val="464547"/>
              </a:solidFill>
              <a:latin typeface="Trebuchet MS"/>
              <a:cs typeface="Calibri"/>
            </a:endParaRPr>
          </a:p>
          <a:p>
            <a:pPr marL="171450" indent="-171450" defTabSz="342884">
              <a:spcBef>
                <a:spcPts val="600"/>
              </a:spcBef>
              <a:spcAft>
                <a:spcPts val="600"/>
              </a:spcAft>
              <a:buClr>
                <a:srgbClr val="39C2D7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64547"/>
                </a:solidFill>
                <a:latin typeface="Trebuchet MS"/>
                <a:cs typeface="Calibri"/>
              </a:rPr>
              <a:t>Decoupling Reads and Writes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968" y="2650361"/>
            <a:ext cx="2481972" cy="98765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032" y="1099310"/>
            <a:ext cx="1755037" cy="129014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556" y="3898926"/>
            <a:ext cx="1521988" cy="101465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8599" y="757135"/>
            <a:ext cx="2689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The solution is inspired by:</a:t>
            </a:r>
          </a:p>
        </p:txBody>
      </p:sp>
    </p:spTree>
    <p:extLst>
      <p:ext uri="{BB962C8B-B14F-4D97-AF65-F5344CB8AC3E}">
        <p14:creationId xmlns:p14="http://schemas.microsoft.com/office/powerpoint/2010/main" val="5484530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cap="all" dirty="0"/>
              <a:t>Solution Presentation: Rationale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2444" y="757135"/>
            <a:ext cx="5571308" cy="4095709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3024049" y="701689"/>
            <a:ext cx="0" cy="4151155"/>
          </a:xfrm>
          <a:prstGeom prst="line">
            <a:avLst/>
          </a:prstGeom>
          <a:ln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8" name="Text Box 25"/>
          <p:cNvSpPr txBox="1">
            <a:spLocks noChangeArrowheads="1"/>
          </p:cNvSpPr>
          <p:nvPr/>
        </p:nvSpPr>
        <p:spPr bwMode="auto">
          <a:xfrm>
            <a:off x="558433" y="1912437"/>
            <a:ext cx="2704011" cy="21544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square">
            <a:spAutoFit/>
          </a:bodyPr>
          <a:lstStyle/>
          <a:p>
            <a:pPr marL="171450" indent="-171450" defTabSz="342884">
              <a:spcBef>
                <a:spcPts val="600"/>
              </a:spcBef>
              <a:spcAft>
                <a:spcPts val="600"/>
              </a:spcAft>
              <a:buClr>
                <a:srgbClr val="39C2D7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64547"/>
                </a:solidFill>
                <a:latin typeface="Trebuchet MS"/>
                <a:cs typeface="Calibri"/>
              </a:rPr>
              <a:t>Scalability</a:t>
            </a:r>
          </a:p>
          <a:p>
            <a:pPr marL="171450" indent="-171450" defTabSz="342884">
              <a:spcBef>
                <a:spcPts val="600"/>
              </a:spcBef>
              <a:spcAft>
                <a:spcPts val="600"/>
              </a:spcAft>
              <a:buClr>
                <a:srgbClr val="39C2D7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64547"/>
                </a:solidFill>
                <a:latin typeface="Trebuchet MS"/>
                <a:cs typeface="Calibri"/>
              </a:rPr>
              <a:t>High-availability</a:t>
            </a:r>
          </a:p>
          <a:p>
            <a:pPr marL="171450" indent="-171450" defTabSz="342884">
              <a:spcBef>
                <a:spcPts val="600"/>
              </a:spcBef>
              <a:spcAft>
                <a:spcPts val="600"/>
              </a:spcAft>
              <a:buClr>
                <a:srgbClr val="39C2D7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64547"/>
                </a:solidFill>
                <a:latin typeface="Trebuchet MS"/>
                <a:cs typeface="Calibri"/>
              </a:rPr>
              <a:t>Security</a:t>
            </a:r>
          </a:p>
          <a:p>
            <a:pPr marL="171450" indent="-171450" defTabSz="342884">
              <a:spcBef>
                <a:spcPts val="600"/>
              </a:spcBef>
              <a:spcAft>
                <a:spcPts val="600"/>
              </a:spcAft>
              <a:buClr>
                <a:srgbClr val="39C2D7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64547"/>
                </a:solidFill>
                <a:latin typeface="Trebuchet MS"/>
                <a:cs typeface="Calibri"/>
              </a:rPr>
              <a:t>Performance</a:t>
            </a:r>
          </a:p>
          <a:p>
            <a:pPr marL="171450" indent="-171450" defTabSz="342884">
              <a:spcBef>
                <a:spcPts val="600"/>
              </a:spcBef>
              <a:spcAft>
                <a:spcPts val="600"/>
              </a:spcAft>
              <a:buClr>
                <a:srgbClr val="39C2D7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64547"/>
                </a:solidFill>
                <a:latin typeface="Trebuchet MS"/>
                <a:cs typeface="Calibri"/>
              </a:rPr>
              <a:t>Fault-tolerance</a:t>
            </a:r>
            <a:endParaRPr lang="ru-RU" dirty="0">
              <a:solidFill>
                <a:srgbClr val="464547"/>
              </a:solidFill>
              <a:latin typeface="Trebuchet MS"/>
              <a:cs typeface="Calibri"/>
            </a:endParaRPr>
          </a:p>
          <a:p>
            <a:pPr marL="171450" indent="-171450" defTabSz="342884">
              <a:spcBef>
                <a:spcPts val="600"/>
              </a:spcBef>
              <a:spcAft>
                <a:spcPts val="600"/>
              </a:spcAft>
              <a:buClr>
                <a:srgbClr val="39C2D7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64547"/>
                </a:solidFill>
                <a:latin typeface="Trebuchet MS"/>
                <a:cs typeface="Calibri"/>
              </a:rPr>
              <a:t>Flexibility</a:t>
            </a:r>
          </a:p>
        </p:txBody>
      </p:sp>
      <p:sp>
        <p:nvSpPr>
          <p:cNvPr id="12" name="Oval 11"/>
          <p:cNvSpPr/>
          <p:nvPr/>
        </p:nvSpPr>
        <p:spPr>
          <a:xfrm>
            <a:off x="617386" y="821565"/>
            <a:ext cx="596426" cy="596426"/>
          </a:xfrm>
          <a:prstGeom prst="ellipse">
            <a:avLst/>
          </a:prstGeom>
          <a:solidFill>
            <a:srgbClr val="A3C644"/>
          </a:solidFill>
          <a:ln w="317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31763" indent="-77788" algn="ctr" defTabSz="342875">
              <a:spcBef>
                <a:spcPts val="1800"/>
              </a:spcBef>
              <a:buFont typeface="Wingdings" panose="05000000000000000000" pitchFamily="2" charset="2"/>
              <a:buChar char="ü"/>
            </a:pPr>
            <a:r>
              <a:rPr lang="en-US" sz="2800" dirty="0">
                <a:solidFill>
                  <a:prstClr val="white"/>
                </a:solidFill>
                <a:latin typeface="Trebuchet MS"/>
              </a:rPr>
              <a:t>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38395" y="988973"/>
            <a:ext cx="302404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342884"/>
            <a:r>
              <a:rPr lang="en-US" sz="1100" b="1" dirty="0">
                <a:solidFill>
                  <a:srgbClr val="39C2D7"/>
                </a:solidFill>
                <a:latin typeface="Arial Black"/>
                <a:cs typeface="Arial Black"/>
              </a:rPr>
              <a:t>BENEFITS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2444" y="757135"/>
            <a:ext cx="5571307" cy="4095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3433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72404" y="2869953"/>
            <a:ext cx="4834144" cy="570156"/>
          </a:xfrm>
        </p:spPr>
        <p:txBody>
          <a:bodyPr/>
          <a:lstStyle/>
          <a:p>
            <a:r>
              <a:rPr lang="en-US" sz="3300" dirty="0">
                <a:solidFill>
                  <a:schemeClr val="bg1"/>
                </a:solidFill>
                <a:latin typeface="Arial Black" panose="020B0A04020102020204" pitchFamily="34" charset="0"/>
              </a:rPr>
              <a:t>Narrowing down</a:t>
            </a:r>
          </a:p>
        </p:txBody>
      </p:sp>
    </p:spTree>
    <p:extLst>
      <p:ext uri="{BB962C8B-B14F-4D97-AF65-F5344CB8AC3E}">
        <p14:creationId xmlns:p14="http://schemas.microsoft.com/office/powerpoint/2010/main" val="18047592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cap="all" dirty="0"/>
              <a:t>API gateway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7956" y="1589205"/>
            <a:ext cx="2228088" cy="225247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9677" y="1658982"/>
            <a:ext cx="708279" cy="708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3324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1617"/>
            <a:ext cx="9144000" cy="424889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704356"/>
            <a:ext cx="9144000" cy="4160414"/>
          </a:xfrm>
          <a:prstGeom prst="rect">
            <a:avLst/>
          </a:prstGeom>
          <a:solidFill>
            <a:schemeClr val="tx1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884"/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9144000" cy="699516"/>
          </a:xfrm>
        </p:spPr>
        <p:txBody>
          <a:bodyPr>
            <a:normAutofit/>
          </a:bodyPr>
          <a:lstStyle/>
          <a:p>
            <a:pPr defTabSz="457142">
              <a:lnSpc>
                <a:spcPct val="90000"/>
              </a:lnSpc>
              <a:buClr>
                <a:srgbClr val="39C2D7"/>
              </a:buClr>
            </a:pPr>
            <a:r>
              <a:rPr lang="en-US" dirty="0"/>
              <a:t>AGENDA</a:t>
            </a:r>
            <a:endParaRPr lang="en-US" dirty="0">
              <a:solidFill>
                <a:srgbClr val="FF0000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2495940" y="1563684"/>
            <a:ext cx="3639245" cy="539086"/>
            <a:chOff x="484495" y="1571464"/>
            <a:chExt cx="3639244" cy="539086"/>
          </a:xfrm>
        </p:grpSpPr>
        <p:sp>
          <p:nvSpPr>
            <p:cNvPr id="4" name="Rounded Rectangle 3"/>
            <p:cNvSpPr/>
            <p:nvPr/>
          </p:nvSpPr>
          <p:spPr>
            <a:xfrm>
              <a:off x="484495" y="1571464"/>
              <a:ext cx="3639244" cy="539086"/>
            </a:xfrm>
            <a:prstGeom prst="roundRect">
              <a:avLst>
                <a:gd name="adj" fmla="val 43249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884"/>
              <a:endParaRPr lang="en-US" sz="1800" dirty="0">
                <a:solidFill>
                  <a:prstClr val="white"/>
                </a:solidFill>
              </a:endParaRPr>
            </a:p>
          </p:txBody>
        </p:sp>
        <p:sp>
          <p:nvSpPr>
            <p:cNvPr id="5" name="Oval 4"/>
            <p:cNvSpPr/>
            <p:nvPr/>
          </p:nvSpPr>
          <p:spPr>
            <a:xfrm>
              <a:off x="614150" y="1646585"/>
              <a:ext cx="388844" cy="388844"/>
            </a:xfrm>
            <a:prstGeom prst="ellipse">
              <a:avLst/>
            </a:prstGeom>
            <a:solidFill>
              <a:schemeClr val="accent2"/>
            </a:solidFill>
            <a:ln w="12700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884"/>
              <a:r>
                <a:rPr lang="en-US" sz="1800" dirty="0">
                  <a:solidFill>
                    <a:prstClr val="white"/>
                  </a:solidFill>
                  <a:latin typeface="Arial Black" panose="020B0A04020102020204" pitchFamily="34" charset="0"/>
                </a:rPr>
                <a:t>1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002995" y="1683291"/>
              <a:ext cx="304842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>
                  <a:solidFill>
                    <a:prstClr val="white"/>
                  </a:solidFill>
                  <a:cs typeface="Trebuchet MS"/>
                </a:rPr>
                <a:t>BigData</a:t>
              </a:r>
              <a:r>
                <a:rPr lang="en-US" sz="1600" dirty="0">
                  <a:solidFill>
                    <a:prstClr val="white"/>
                  </a:solidFill>
                  <a:cs typeface="Trebuchet MS"/>
                </a:rPr>
                <a:t> Overview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495944" y="2481444"/>
            <a:ext cx="3639242" cy="539086"/>
            <a:chOff x="445082" y="2455315"/>
            <a:chExt cx="3639242" cy="539086"/>
          </a:xfrm>
        </p:grpSpPr>
        <p:grpSp>
          <p:nvGrpSpPr>
            <p:cNvPr id="7" name="Group 6"/>
            <p:cNvGrpSpPr/>
            <p:nvPr/>
          </p:nvGrpSpPr>
          <p:grpSpPr>
            <a:xfrm>
              <a:off x="445082" y="2455315"/>
              <a:ext cx="3639242" cy="539086"/>
              <a:chOff x="484497" y="3312505"/>
              <a:chExt cx="3639242" cy="539086"/>
            </a:xfrm>
          </p:grpSpPr>
          <p:sp>
            <p:nvSpPr>
              <p:cNvPr id="53" name="Rounded Rectangle 52"/>
              <p:cNvSpPr/>
              <p:nvPr/>
            </p:nvSpPr>
            <p:spPr>
              <a:xfrm>
                <a:off x="484497" y="3312505"/>
                <a:ext cx="3639242" cy="539086"/>
              </a:xfrm>
              <a:prstGeom prst="roundRect">
                <a:avLst>
                  <a:gd name="adj" fmla="val 43249"/>
                </a:avLst>
              </a:prstGeom>
              <a:solidFill>
                <a:schemeClr val="accent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342884"/>
                <a:endParaRPr lang="en-US" sz="18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54" name="Oval 53"/>
              <p:cNvSpPr/>
              <p:nvPr/>
            </p:nvSpPr>
            <p:spPr>
              <a:xfrm>
                <a:off x="614150" y="3387626"/>
                <a:ext cx="388844" cy="388844"/>
              </a:xfrm>
              <a:prstGeom prst="ellipse">
                <a:avLst/>
              </a:prstGeom>
              <a:solidFill>
                <a:schemeClr val="accent2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342884"/>
                <a:r>
                  <a:rPr lang="en-US" sz="1800" dirty="0">
                    <a:solidFill>
                      <a:prstClr val="white"/>
                    </a:solidFill>
                    <a:latin typeface="Arial Black" panose="020B0A04020102020204" pitchFamily="34" charset="0"/>
                  </a:rPr>
                  <a:t>2</a:t>
                </a:r>
              </a:p>
            </p:txBody>
          </p:sp>
          <p:sp>
            <p:nvSpPr>
              <p:cNvPr id="55" name="TextBox 54"/>
              <p:cNvSpPr txBox="1"/>
              <p:nvPr/>
            </p:nvSpPr>
            <p:spPr>
              <a:xfrm>
                <a:off x="1002994" y="3387627"/>
                <a:ext cx="304842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sz="1600" dirty="0">
                  <a:solidFill>
                    <a:prstClr val="white"/>
                  </a:solidFill>
                  <a:cs typeface="Trebuchet MS"/>
                </a:endParaRPr>
              </a:p>
            </p:txBody>
          </p:sp>
        </p:grpSp>
        <p:sp>
          <p:nvSpPr>
            <p:cNvPr id="58" name="TextBox 57"/>
            <p:cNvSpPr txBox="1"/>
            <p:nvPr/>
          </p:nvSpPr>
          <p:spPr>
            <a:xfrm>
              <a:off x="971432" y="2567146"/>
              <a:ext cx="158216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prstClr val="white"/>
                  </a:solidFill>
                  <a:cs typeface="Trebuchet MS"/>
                </a:rPr>
                <a:t>Problem Context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2495939" y="3399202"/>
            <a:ext cx="3639245" cy="539086"/>
            <a:chOff x="445077" y="3346949"/>
            <a:chExt cx="3639245" cy="539086"/>
          </a:xfrm>
        </p:grpSpPr>
        <p:sp>
          <p:nvSpPr>
            <p:cNvPr id="56" name="Rounded Rectangle 55"/>
            <p:cNvSpPr/>
            <p:nvPr/>
          </p:nvSpPr>
          <p:spPr>
            <a:xfrm>
              <a:off x="445077" y="3346949"/>
              <a:ext cx="3639245" cy="539086"/>
            </a:xfrm>
            <a:prstGeom prst="roundRect">
              <a:avLst>
                <a:gd name="adj" fmla="val 43249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884"/>
              <a:endParaRPr lang="en-US" sz="1800" dirty="0">
                <a:solidFill>
                  <a:prstClr val="white"/>
                </a:solidFill>
              </a:endParaRPr>
            </a:p>
          </p:txBody>
        </p:sp>
        <p:sp>
          <p:nvSpPr>
            <p:cNvPr id="57" name="Oval 56"/>
            <p:cNvSpPr/>
            <p:nvPr/>
          </p:nvSpPr>
          <p:spPr>
            <a:xfrm>
              <a:off x="584586" y="3422070"/>
              <a:ext cx="418401" cy="388844"/>
            </a:xfrm>
            <a:prstGeom prst="ellipse">
              <a:avLst/>
            </a:prstGeom>
            <a:solidFill>
              <a:schemeClr val="accent2"/>
            </a:solidFill>
            <a:ln w="12700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884"/>
              <a:r>
                <a:rPr lang="en-US" sz="1800" dirty="0">
                  <a:solidFill>
                    <a:prstClr val="white"/>
                  </a:solidFill>
                  <a:latin typeface="Arial Black" panose="020B0A04020102020204" pitchFamily="34" charset="0"/>
                </a:rPr>
                <a:t>3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1002987" y="3447312"/>
              <a:ext cx="303170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prstClr val="white"/>
                  </a:solidFill>
                  <a:cs typeface="Trebuchet MS"/>
                </a:rPr>
                <a:t>Case Study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668755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cap="all" dirty="0"/>
              <a:t>Let’s Introduce a couple of Services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377" y="2096588"/>
            <a:ext cx="708279" cy="7082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656" y="1703096"/>
            <a:ext cx="7943088" cy="1834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4296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cap="all" dirty="0"/>
              <a:t>how about communication? Are there any problems?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377" y="2096588"/>
            <a:ext cx="708279" cy="7082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656" y="1703096"/>
            <a:ext cx="7943088" cy="1834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0762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cap="all" dirty="0"/>
              <a:t>Service Discovery to the rescue!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051" y="2600213"/>
            <a:ext cx="708279" cy="70827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0972" y="1397682"/>
            <a:ext cx="7171508" cy="2493633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3006689" y="2775856"/>
            <a:ext cx="350465" cy="356995"/>
          </a:xfrm>
          <a:prstGeom prst="ellipse">
            <a:avLst/>
          </a:prstGeom>
          <a:solidFill>
            <a:schemeClr val="accent2"/>
          </a:solidFill>
          <a:ln w="317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875"/>
            <a:r>
              <a:rPr lang="en-US" sz="1600" b="1" dirty="0">
                <a:solidFill>
                  <a:prstClr val="white"/>
                </a:solidFill>
                <a:latin typeface="Trebuchet MS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41962628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cap="all" dirty="0"/>
              <a:t>So we have ‘reactive </a:t>
            </a:r>
            <a:r>
              <a:rPr lang="en-US" cap="all" dirty="0" err="1"/>
              <a:t>soa</a:t>
            </a:r>
            <a:r>
              <a:rPr lang="en-US" cap="all" dirty="0"/>
              <a:t>’. What about Messaging?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577" y="2212521"/>
            <a:ext cx="708279" cy="70827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2856" y="1182737"/>
            <a:ext cx="6375763" cy="3105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0836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cap="all" dirty="0"/>
              <a:t>Now its time for batch layer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3606" y="763391"/>
            <a:ext cx="4669971" cy="392290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424" y="1507127"/>
            <a:ext cx="708279" cy="708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9830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cap="all" dirty="0"/>
              <a:t>Let’s Add some Data analysis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3606" y="764830"/>
            <a:ext cx="4676060" cy="392802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424" y="1507127"/>
            <a:ext cx="708279" cy="708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3792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cap="all" dirty="0"/>
              <a:t>Here Variety Comes…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5198" y="764830"/>
            <a:ext cx="4676060" cy="392802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424" y="1507127"/>
            <a:ext cx="708279" cy="708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4175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3608" y="764830"/>
            <a:ext cx="4676060" cy="3928023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cap="all" dirty="0" err="1"/>
              <a:t>Realtime</a:t>
            </a:r>
            <a:r>
              <a:rPr lang="en-US" cap="all" dirty="0"/>
              <a:t> Layer? Your Turn ;)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424" y="1507127"/>
            <a:ext cx="708279" cy="708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9819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59" b="10059"/>
          <a:stretch>
            <a:fillRect/>
          </a:stretch>
        </p:blipFill>
        <p:spPr/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72406" y="2869955"/>
            <a:ext cx="3352777" cy="590931"/>
          </a:xfrm>
        </p:spPr>
        <p:txBody>
          <a:bodyPr/>
          <a:lstStyle/>
          <a:p>
            <a:pPr>
              <a:spcAft>
                <a:spcPts val="300"/>
              </a:spcAft>
            </a:pPr>
            <a:r>
              <a:rPr lang="en-US" sz="3300" dirty="0">
                <a:latin typeface="Arial Black" panose="020B0A04020102020204" pitchFamily="34" charset="0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7012865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72404" y="2869953"/>
            <a:ext cx="5135188" cy="570156"/>
          </a:xfrm>
        </p:spPr>
        <p:txBody>
          <a:bodyPr/>
          <a:lstStyle/>
          <a:p>
            <a:r>
              <a:rPr lang="en-US" sz="3300" dirty="0">
                <a:solidFill>
                  <a:schemeClr val="bg1"/>
                </a:solidFill>
                <a:latin typeface="Arial Black" panose="020B0A04020102020204" pitchFamily="34" charset="0"/>
              </a:rPr>
              <a:t>BIG DATA Overview</a:t>
            </a:r>
          </a:p>
        </p:txBody>
      </p:sp>
    </p:spTree>
    <p:extLst>
      <p:ext uri="{BB962C8B-B14F-4D97-AF65-F5344CB8AC3E}">
        <p14:creationId xmlns:p14="http://schemas.microsoft.com/office/powerpoint/2010/main" val="20802620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9144000" cy="699516"/>
          </a:xfrm>
        </p:spPr>
        <p:txBody>
          <a:bodyPr/>
          <a:lstStyle/>
          <a:p>
            <a:r>
              <a:rPr lang="en-US" cap="all" dirty="0">
                <a:solidFill>
                  <a:schemeClr val="bg1"/>
                </a:solidFill>
                <a:latin typeface="Arial Black" panose="020B0A04020102020204" pitchFamily="34" charset="0"/>
              </a:rPr>
              <a:t>{</a:t>
            </a:r>
            <a:r>
              <a:rPr lang="en-US" cap="all" dirty="0"/>
              <a:t>Prerequisites #1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9953" y="888275"/>
            <a:ext cx="4904094" cy="3889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8929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9144000" cy="699516"/>
          </a:xfrm>
        </p:spPr>
        <p:txBody>
          <a:bodyPr/>
          <a:lstStyle/>
          <a:p>
            <a:r>
              <a:rPr lang="en-US" cap="all" dirty="0">
                <a:solidFill>
                  <a:schemeClr val="bg1"/>
                </a:solidFill>
                <a:latin typeface="Arial Black" panose="020B0A04020102020204" pitchFamily="34" charset="0"/>
              </a:rPr>
              <a:t>{</a:t>
            </a:r>
            <a:r>
              <a:rPr lang="en-US" cap="all" dirty="0"/>
              <a:t>Prerequisites #2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954" y="833339"/>
            <a:ext cx="7916091" cy="4130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4514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9144000" cy="699516"/>
          </a:xfrm>
        </p:spPr>
        <p:txBody>
          <a:bodyPr/>
          <a:lstStyle/>
          <a:p>
            <a:r>
              <a:rPr lang="en-US" cap="all" dirty="0">
                <a:solidFill>
                  <a:schemeClr val="bg1"/>
                </a:solidFill>
                <a:latin typeface="Arial Black" panose="020B0A04020102020204" pitchFamily="34" charset="0"/>
              </a:rPr>
              <a:t>{</a:t>
            </a:r>
            <a:r>
              <a:rPr lang="en-US" cap="all" dirty="0"/>
              <a:t>Big Data approach: Lambda Architecture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0288" y="783126"/>
            <a:ext cx="6703423" cy="3795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3633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9144000" cy="699516"/>
          </a:xfrm>
        </p:spPr>
        <p:txBody>
          <a:bodyPr/>
          <a:lstStyle/>
          <a:p>
            <a:r>
              <a:rPr lang="en-US" cap="all" dirty="0">
                <a:solidFill>
                  <a:schemeClr val="bg1"/>
                </a:solidFill>
                <a:latin typeface="Arial Black" panose="020B0A04020102020204" pitchFamily="34" charset="0"/>
              </a:rPr>
              <a:t>{</a:t>
            </a:r>
            <a:r>
              <a:rPr lang="en-US" cap="all" dirty="0"/>
              <a:t>Big Data approach: KAPPA Architecture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126" y="1772546"/>
            <a:ext cx="7041747" cy="1925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2014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72404" y="2869953"/>
            <a:ext cx="3295389" cy="570156"/>
          </a:xfrm>
        </p:spPr>
        <p:txBody>
          <a:bodyPr/>
          <a:lstStyle/>
          <a:p>
            <a:r>
              <a:rPr lang="en-US" sz="3300" dirty="0">
                <a:solidFill>
                  <a:schemeClr val="bg1"/>
                </a:solidFill>
                <a:latin typeface="Arial Black" panose="020B0A04020102020204" pitchFamily="34" charset="0"/>
              </a:rPr>
              <a:t>Case study</a:t>
            </a:r>
          </a:p>
        </p:txBody>
      </p:sp>
    </p:spTree>
    <p:extLst>
      <p:ext uri="{BB962C8B-B14F-4D97-AF65-F5344CB8AC3E}">
        <p14:creationId xmlns:p14="http://schemas.microsoft.com/office/powerpoint/2010/main" val="27014766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cap="all" dirty="0"/>
              <a:t>Warehouse management service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22124"/>
            <a:ext cx="3333750" cy="24574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6006" y="1065391"/>
            <a:ext cx="4064362" cy="3370916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3939231" y="2286555"/>
            <a:ext cx="596426" cy="596426"/>
          </a:xfrm>
          <a:prstGeom prst="ellipse">
            <a:avLst/>
          </a:prstGeom>
          <a:solidFill>
            <a:schemeClr val="accent2"/>
          </a:solidFill>
          <a:ln w="317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875"/>
            <a:endParaRPr lang="en-US" sz="2800" b="1" dirty="0">
              <a:solidFill>
                <a:prstClr val="white"/>
              </a:solidFill>
              <a:latin typeface="Trebuchet MS"/>
            </a:endParaRPr>
          </a:p>
        </p:txBody>
      </p:sp>
      <p:sp>
        <p:nvSpPr>
          <p:cNvPr id="7" name="Right Arrow 6"/>
          <p:cNvSpPr/>
          <p:nvPr/>
        </p:nvSpPr>
        <p:spPr>
          <a:xfrm>
            <a:off x="4063908" y="2514686"/>
            <a:ext cx="347071" cy="140164"/>
          </a:xfrm>
          <a:prstGeom prst="rightArrow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71473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_Theme_New_Branding">
  <a:themeElements>
    <a:clrScheme name="EPAM_Color">
      <a:dk1>
        <a:srgbClr val="464547"/>
      </a:dk1>
      <a:lt1>
        <a:sysClr val="window" lastClr="FFFFFF"/>
      </a:lt1>
      <a:dk2>
        <a:srgbClr val="666666"/>
      </a:dk2>
      <a:lt2>
        <a:srgbClr val="999999"/>
      </a:lt2>
      <a:accent1>
        <a:srgbClr val="CCCCCC"/>
      </a:accent1>
      <a:accent2>
        <a:srgbClr val="39C2D7"/>
      </a:accent2>
      <a:accent3>
        <a:srgbClr val="1B8BA0"/>
      </a:accent3>
      <a:accent4>
        <a:srgbClr val="A3C644"/>
      </a:accent4>
      <a:accent5>
        <a:srgbClr val="7F993A"/>
      </a:accent5>
      <a:accent6>
        <a:srgbClr val="B22746"/>
      </a:accent6>
      <a:hlink>
        <a:srgbClr val="32B6CE"/>
      </a:hlink>
      <a:folHlink>
        <a:srgbClr val="1B8A9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Default_Theme_New_Branding" id="{F44461B2-AF6A-43E2-983F-9CBDDF0D7526}" vid="{C2FB4653-F6BE-4DFB-BF54-01803F1D6F8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9004590A9E7CD4DB506D6A0DF7E7763" ma:contentTypeVersion="1" ma:contentTypeDescription="Create a new document." ma:contentTypeScope="" ma:versionID="72b59b7e527a859f0d205629d9629db3">
  <xsd:schema xmlns:xsd="http://www.w3.org/2001/XMLSchema" xmlns:xs="http://www.w3.org/2001/XMLSchema" xmlns:p="http://schemas.microsoft.com/office/2006/metadata/properties" xmlns:ns1="http://schemas.microsoft.com/sharepoint/v3" targetNamespace="http://schemas.microsoft.com/office/2006/metadata/properties" ma:root="true" ma:fieldsID="4dcce58c87e9fcebab8021569449a8d0" ns1:_="">
    <xsd:import namespace="http://schemas.microsoft.com/sharepoint/v3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Scheduling Start Date" ma:description="Scheduling Start Date is a site column created by the Publishing feature. It is used to specify the date and time on which this page will first appear to site visitors." ma:internalName="PublishingStartDate">
      <xsd:simpleType>
        <xsd:restriction base="dms:Unknown"/>
      </xsd:simpleType>
    </xsd:element>
    <xsd:element name="PublishingExpirationDate" ma:index="9" nillable="true" ma:displayName="Scheduling End Date" ma:description="Scheduling End Date is a site column created by the Publishing feature. It is used to specify the date and time on which this page will no longer appear to site visitors." ma:internalName="PublishingExpirationDat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DD252F03-66E4-4D5C-BFAC-373E6EFF5A1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78CC6C9-557B-4ED0-96C7-1B9864D886C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E2BFC51-01A4-4F2B-A31B-52BB30407D5B}">
  <ds:schemaRefs>
    <ds:schemaRef ds:uri="http://schemas.microsoft.com/sharepoint/v3"/>
    <ds:schemaRef ds:uri="http://schemas.microsoft.com/office/2006/documentManagement/types"/>
    <ds:schemaRef ds:uri="http://purl.org/dc/dcmitype/"/>
    <ds:schemaRef ds:uri="http://schemas.microsoft.com/office/2006/metadata/properties"/>
    <ds:schemaRef ds:uri="http://schemas.microsoft.com/office/infopath/2007/PartnerControls"/>
    <ds:schemaRef ds:uri="http://purl.org/dc/elements/1.1/"/>
    <ds:schemaRef ds:uri="http://schemas.openxmlformats.org/package/2006/metadata/core-properties"/>
    <ds:schemaRef ds:uri="http://www.w3.org/XML/1998/namespace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3379</TotalTime>
  <Words>377</Words>
  <Application>Microsoft Office PowerPoint</Application>
  <PresentationFormat>On-screen Show (16:9)</PresentationFormat>
  <Paragraphs>123</Paragraphs>
  <Slides>28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5" baseType="lpstr">
      <vt:lpstr>Arial</vt:lpstr>
      <vt:lpstr>Arial Black</vt:lpstr>
      <vt:lpstr>Calibri</vt:lpstr>
      <vt:lpstr>Lucida Grande</vt:lpstr>
      <vt:lpstr>Trebuchet MS</vt:lpstr>
      <vt:lpstr>Wingdings</vt:lpstr>
      <vt:lpstr>Default_Theme_New_Branding</vt:lpstr>
      <vt:lpstr>PowerPoint Presentation</vt:lpstr>
      <vt:lpstr>PowerPoint Presentation</vt:lpstr>
      <vt:lpstr>BIG DATA Overview</vt:lpstr>
      <vt:lpstr>PowerPoint Presentation</vt:lpstr>
      <vt:lpstr>PowerPoint Presentation</vt:lpstr>
      <vt:lpstr>PowerPoint Presentation</vt:lpstr>
      <vt:lpstr>PowerPoint Presentation</vt:lpstr>
      <vt:lpstr>Case study</vt:lpstr>
      <vt:lpstr>PowerPoint Presentation</vt:lpstr>
      <vt:lpstr>PowerPoint Presentation</vt:lpstr>
      <vt:lpstr>Solution Overview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Narrowing down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You!</vt:lpstr>
    </vt:vector>
  </TitlesOfParts>
  <Company>EPAM Systems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Katsiaryna Sadouskaya</dc:creator>
  <cp:lastModifiedBy>Dmitrii Kober</cp:lastModifiedBy>
  <cp:revision>411</cp:revision>
  <dcterms:created xsi:type="dcterms:W3CDTF">2016-08-01T14:14:36Z</dcterms:created>
  <dcterms:modified xsi:type="dcterms:W3CDTF">2018-03-21T13:23:07Z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0x01010089004590A9E7CD4DB506D6A0DF7E7763</vt:lpwstr>
  </property>
</Properties>
</file>